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notesSlides/notesSlide1.xml" ContentType="application/vnd.openxmlformats-officedocument.presentationml.notesSlide+xml"/>
  <Override PartName="/ppt/activeX/activeX4.xml" ContentType="application/vnd.ms-office.activeX+xml"/>
  <Override PartName="/ppt/activeX/activeX5.xml" ContentType="application/vnd.ms-office.activeX+xml"/>
  <Override PartName="/ppt/notesSlides/notesSlide2.xml" ContentType="application/vnd.openxmlformats-officedocument.presentationml.notesSlide+xml"/>
  <Override PartName="/ppt/activeX/activeX6.xml" ContentType="application/vnd.ms-office.activeX+xml"/>
  <Override PartName="/ppt/notesSlides/notesSlide3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notesSlides/notesSlide4.xml" ContentType="application/vnd.openxmlformats-officedocument.presentationml.notesSlide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activeX/activeX24.xml" ContentType="application/vnd.ms-office.activeX+xml"/>
  <Override PartName="/ppt/theme/themeOverride1.xml" ContentType="application/vnd.openxmlformats-officedocument.themeOverride+xml"/>
  <Override PartName="/ppt/activeX/activeX25.xml" ContentType="application/vnd.ms-office.activeX+xml"/>
  <Override PartName="/ppt/activeX/activeX26.xml" ContentType="application/vnd.ms-office.activeX+xml"/>
  <Override PartName="/ppt/activeX/activeX27.xml" ContentType="application/vnd.ms-office.activeX+xml"/>
  <Override PartName="/ppt/theme/themeOverride2.xml" ContentType="application/vnd.openxmlformats-officedocument.themeOverride+xml"/>
  <Override PartName="/ppt/activeX/activeX28.xml" ContentType="application/vnd.ms-office.activeX+xml"/>
  <Override PartName="/ppt/theme/themeOverride3.xml" ContentType="application/vnd.openxmlformats-officedocument.themeOverride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activeX/activeX36.xml" ContentType="application/vnd.ms-office.activeX+xml"/>
  <Override PartName="/ppt/activeX/activeX37.xml" ContentType="application/vnd.ms-office.activeX+xml"/>
  <Override PartName="/ppt/notesSlides/notesSlide5.xml" ContentType="application/vnd.openxmlformats-officedocument.presentationml.notesSlide+xml"/>
  <Override PartName="/ppt/activeX/activeX38.xml" ContentType="application/vnd.ms-office.activeX+xml"/>
  <Override PartName="/ppt/activeX/activeX39.xml" ContentType="application/vnd.ms-office.activeX+xml"/>
  <Override PartName="/ppt/notesSlides/notesSlide6.xml" ContentType="application/vnd.openxmlformats-officedocument.presentationml.notesSlide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activeX/activeX44.xml" ContentType="application/vnd.ms-office.activeX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49"/>
  </p:notesMasterIdLst>
  <p:sldIdLst>
    <p:sldId id="260" r:id="rId8"/>
    <p:sldId id="258" r:id="rId9"/>
    <p:sldId id="259" r:id="rId10"/>
    <p:sldId id="256" r:id="rId11"/>
    <p:sldId id="257" r:id="rId12"/>
    <p:sldId id="262" r:id="rId13"/>
    <p:sldId id="261" r:id="rId14"/>
    <p:sldId id="263" r:id="rId15"/>
    <p:sldId id="264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  <p:sldId id="280" r:id="rId31"/>
    <p:sldId id="278" r:id="rId32"/>
    <p:sldId id="290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4" r:id="rId45"/>
    <p:sldId id="295" r:id="rId46"/>
    <p:sldId id="296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  <p14:sldId id="290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  <p14:section name="SetupExperience" id="{E0E5CA67-DB6A-4E4B-A4D6-7C04FC6EA4A1}">
          <p14:sldIdLst>
            <p14:sldId id="285"/>
            <p14:sldId id="286"/>
            <p14:sldId id="287"/>
            <p14:sldId id="288"/>
            <p14:sldId id="289"/>
            <p14:sldId id="292"/>
            <p14:sldId id="293"/>
            <p14:sldId id="294"/>
            <p14:sldId id="295"/>
            <p14:sldId id="296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090"/>
    <a:srgbClr val="262626"/>
    <a:srgbClr val="19D600"/>
    <a:srgbClr val="9EFF01"/>
    <a:srgbClr val="FFDB01"/>
    <a:srgbClr val="761414"/>
    <a:srgbClr val="000000"/>
    <a:srgbClr val="005AC8"/>
    <a:srgbClr val="004EAC"/>
    <a:srgbClr val="000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0" autoAdjust="0"/>
    <p:restoredTop sz="95763" autoAdjust="0"/>
  </p:normalViewPr>
  <p:slideViewPr>
    <p:cSldViewPr snapToGrid="0">
      <p:cViewPr varScale="1">
        <p:scale>
          <a:sx n="110" d="100"/>
          <a:sy n="110" d="100"/>
        </p:scale>
        <p:origin x="18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44.xml.rels><?xml version="1.0" encoding="UTF-8" standalone="yes"?>
<Relationships xmlns="http://schemas.openxmlformats.org/package/2006/relationships"><Relationship Id="rId1" Type="http://schemas.microsoft.com/office/2006/relationships/activeXControlBinary" Target="activeX4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0698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6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9930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3461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5748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7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9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48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5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50718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7838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2790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6846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59493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72135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85643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592770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86984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80670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89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0D4D-039A-4572-A71D-2246E1522872}" type="datetimeFigureOut">
              <a:rPr lang="et-EE" smtClean="0"/>
              <a:t>09.10.2024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3097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gif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1.xml"/><Relationship Id="rId1" Type="http://schemas.openxmlformats.org/officeDocument/2006/relationships/control" Target="../activeX/activeX10.xml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5.xml"/><Relationship Id="rId1" Type="http://schemas.openxmlformats.org/officeDocument/2006/relationships/control" Target="../activeX/activeX12.xml"/><Relationship Id="rId4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wmf"/><Relationship Id="rId3" Type="http://schemas.openxmlformats.org/officeDocument/2006/relationships/control" Target="../activeX/activeX15.xml"/><Relationship Id="rId7" Type="http://schemas.openxmlformats.org/officeDocument/2006/relationships/image" Target="../media/image26.PNG"/><Relationship Id="rId12" Type="http://schemas.openxmlformats.org/officeDocument/2006/relationships/image" Target="../media/image30.wmf"/><Relationship Id="rId2" Type="http://schemas.openxmlformats.org/officeDocument/2006/relationships/control" Target="../activeX/activeX14.xml"/><Relationship Id="rId1" Type="http://schemas.openxmlformats.org/officeDocument/2006/relationships/control" Target="../activeX/activeX13.xml"/><Relationship Id="rId6" Type="http://schemas.openxmlformats.org/officeDocument/2006/relationships/slide" Target="slide5.xml"/><Relationship Id="rId11" Type="http://schemas.openxmlformats.org/officeDocument/2006/relationships/image" Target="../media/image29.wmf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28.PNG"/><Relationship Id="rId4" Type="http://schemas.openxmlformats.org/officeDocument/2006/relationships/control" Target="../activeX/activeX16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8.xml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1.xml"/><Relationship Id="rId2" Type="http://schemas.openxmlformats.org/officeDocument/2006/relationships/control" Target="../activeX/activeX20.xml"/><Relationship Id="rId1" Type="http://schemas.openxmlformats.org/officeDocument/2006/relationships/control" Target="../activeX/activeX19.xml"/><Relationship Id="rId6" Type="http://schemas.openxmlformats.org/officeDocument/2006/relationships/image" Target="../media/image32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4.xml"/><Relationship Id="rId2" Type="http://schemas.openxmlformats.org/officeDocument/2006/relationships/control" Target="../activeX/activeX23.xml"/><Relationship Id="rId1" Type="http://schemas.openxmlformats.org/officeDocument/2006/relationships/control" Target="../activeX/activeX22.xml"/><Relationship Id="rId6" Type="http://schemas.openxmlformats.org/officeDocument/2006/relationships/image" Target="../media/image33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control" Target="../activeX/activeX26.xml"/><Relationship Id="rId7" Type="http://schemas.openxmlformats.org/officeDocument/2006/relationships/image" Target="../media/image34.wmf"/><Relationship Id="rId2" Type="http://schemas.openxmlformats.org/officeDocument/2006/relationships/control" Target="../activeX/activeX2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wmf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8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wmf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34.xml"/><Relationship Id="rId1" Type="http://schemas.openxmlformats.org/officeDocument/2006/relationships/control" Target="../activeX/activeX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control" Target="../activeX/activeX30.xml"/><Relationship Id="rId7" Type="http://schemas.openxmlformats.org/officeDocument/2006/relationships/slide" Target="slide18.xml"/><Relationship Id="rId2" Type="http://schemas.openxmlformats.org/officeDocument/2006/relationships/control" Target="../activeX/activeX29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4.xml"/><Relationship Id="rId6" Type="http://schemas.openxmlformats.org/officeDocument/2006/relationships/image" Target="../media/image39.wmf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5.xml"/><Relationship Id="rId6" Type="http://schemas.openxmlformats.org/officeDocument/2006/relationships/image" Target="../media/image5.wmf"/><Relationship Id="rId5" Type="http://schemas.openxmlformats.org/officeDocument/2006/relationships/slide" Target="slide5.xml"/><Relationship Id="rId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9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3.emf"/><Relationship Id="rId12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6" Type="http://schemas.openxmlformats.org/officeDocument/2006/relationships/image" Target="../media/image42.emf"/><Relationship Id="rId11" Type="http://schemas.openxmlformats.org/officeDocument/2006/relationships/image" Target="../media/image47.emf"/><Relationship Id="rId5" Type="http://schemas.openxmlformats.org/officeDocument/2006/relationships/image" Target="../media/image41.png"/><Relationship Id="rId10" Type="http://schemas.openxmlformats.org/officeDocument/2006/relationships/image" Target="../media/image46.emf"/><Relationship Id="rId4" Type="http://schemas.openxmlformats.org/officeDocument/2006/relationships/image" Target="../media/image40.png"/><Relationship Id="rId9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3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8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49.wmf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9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1.wmf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control" Target="../activeX/activeX42.xml"/><Relationship Id="rId7" Type="http://schemas.openxmlformats.org/officeDocument/2006/relationships/notesSlide" Target="../notesSlides/notesSlide7.xml"/><Relationship Id="rId2" Type="http://schemas.openxmlformats.org/officeDocument/2006/relationships/control" Target="../activeX/activeX41.xml"/><Relationship Id="rId1" Type="http://schemas.openxmlformats.org/officeDocument/2006/relationships/control" Target="../activeX/activeX40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54.wmf"/><Relationship Id="rId5" Type="http://schemas.openxmlformats.org/officeDocument/2006/relationships/control" Target="../activeX/activeX44.xml"/><Relationship Id="rId10" Type="http://schemas.openxmlformats.org/officeDocument/2006/relationships/image" Target="../media/image53.wmf"/><Relationship Id="rId4" Type="http://schemas.openxmlformats.org/officeDocument/2006/relationships/control" Target="../activeX/activeX43.xml"/><Relationship Id="rId9" Type="http://schemas.openxmlformats.org/officeDocument/2006/relationships/image" Target="../media/image5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wmf"/><Relationship Id="rId2" Type="http://schemas.openxmlformats.org/officeDocument/2006/relationships/control" Target="../activeX/activeX5.xml"/><Relationship Id="rId1" Type="http://schemas.openxmlformats.org/officeDocument/2006/relationships/control" Target="../activeX/activeX4.xml"/><Relationship Id="rId6" Type="http://schemas.openxmlformats.org/officeDocument/2006/relationships/slide" Target="slide10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7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6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media" Target="../media/media1.wav"/><Relationship Id="rId7" Type="http://schemas.openxmlformats.org/officeDocument/2006/relationships/image" Target="../media/image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slideLayout" Target="../slideLayouts/slideLayout2.xml"/><Relationship Id="rId5" Type="http://schemas.openxmlformats.org/officeDocument/2006/relationships/control" Target="../activeX/activeX7.xml"/><Relationship Id="rId4" Type="http://schemas.openxmlformats.org/officeDocument/2006/relationships/audio" Target="../media/media1.wav"/><Relationship Id="rId9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8.xml"/><Relationship Id="rId5" Type="http://schemas.openxmlformats.org/officeDocument/2006/relationships/image" Target="../media/image9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Macros not enabled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enabled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Sunlight 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980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  <p:pic>
        <p:nvPicPr>
          <p:cNvPr id="3" name="StartupSound">
            <a:hlinkClick r:id="" action="ppaction://media"/>
            <a:extLst>
              <a:ext uri="{FF2B5EF4-FFF2-40B4-BE49-F238E27FC236}">
                <a16:creationId xmlns:a16="http://schemas.microsoft.com/office/drawing/2014/main" id="{49CAF40C-338A-D378-0277-3DB28D9C4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-45719"/>
            <a:ext cx="45719" cy="45719"/>
          </a:xfrm>
          <a:prstGeom prst="rect">
            <a:avLst/>
          </a:prstGeom>
        </p:spPr>
      </p:pic>
      <p:sp>
        <p:nvSpPr>
          <p:cNvPr id="13" name="Vabakuju: kujund 12">
            <a:extLst>
              <a:ext uri="{FF2B5EF4-FFF2-40B4-BE49-F238E27FC236}">
                <a16:creationId xmlns:a16="http://schemas.microsoft.com/office/drawing/2014/main" id="{98198F98-1B0E-B06D-2C77-BE49FA16BC96}"/>
              </a:ext>
            </a:extLst>
          </p:cNvPr>
          <p:cNvSpPr/>
          <p:nvPr/>
        </p:nvSpPr>
        <p:spPr>
          <a:xfrm>
            <a:off x="-748205" y="2431415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4" name="Vabakuju: kujund 13">
            <a:extLst>
              <a:ext uri="{FF2B5EF4-FFF2-40B4-BE49-F238E27FC236}">
                <a16:creationId xmlns:a16="http://schemas.microsoft.com/office/drawing/2014/main" id="{BCCFC26E-1602-02A3-845B-0D91B6209F4E}"/>
              </a:ext>
            </a:extLst>
          </p:cNvPr>
          <p:cNvSpPr/>
          <p:nvPr/>
        </p:nvSpPr>
        <p:spPr>
          <a:xfrm>
            <a:off x="2349501" y="83565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5" name="Vabakuju: kujund 14">
            <a:extLst>
              <a:ext uri="{FF2B5EF4-FFF2-40B4-BE49-F238E27FC236}">
                <a16:creationId xmlns:a16="http://schemas.microsoft.com/office/drawing/2014/main" id="{52F8E1C5-0585-0456-687C-653D5E84A956}"/>
              </a:ext>
            </a:extLst>
          </p:cNvPr>
          <p:cNvSpPr/>
          <p:nvPr/>
        </p:nvSpPr>
        <p:spPr>
          <a:xfrm>
            <a:off x="5454651" y="36113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6" name="Vabakuju: kujund 15">
            <a:extLst>
              <a:ext uri="{FF2B5EF4-FFF2-40B4-BE49-F238E27FC236}">
                <a16:creationId xmlns:a16="http://schemas.microsoft.com/office/drawing/2014/main" id="{A62A9B9B-2D4F-F1A0-D0A1-78A27644DF19}"/>
              </a:ext>
            </a:extLst>
          </p:cNvPr>
          <p:cNvSpPr/>
          <p:nvPr/>
        </p:nvSpPr>
        <p:spPr>
          <a:xfrm>
            <a:off x="8434187" y="9951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8" name="Täht: 5-tipuline 17">
            <a:extLst>
              <a:ext uri="{FF2B5EF4-FFF2-40B4-BE49-F238E27FC236}">
                <a16:creationId xmlns:a16="http://schemas.microsoft.com/office/drawing/2014/main" id="{0AB1C3B8-6294-AC0B-6F50-E24EBE6F7953}"/>
              </a:ext>
            </a:extLst>
          </p:cNvPr>
          <p:cNvSpPr/>
          <p:nvPr/>
        </p:nvSpPr>
        <p:spPr>
          <a:xfrm rot="2719165">
            <a:off x="1037590" y="-29458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: 5-tipuline 18">
            <a:extLst>
              <a:ext uri="{FF2B5EF4-FFF2-40B4-BE49-F238E27FC236}">
                <a16:creationId xmlns:a16="http://schemas.microsoft.com/office/drawing/2014/main" id="{64038D0A-2118-64EF-A4D3-B76C1E40292A}"/>
              </a:ext>
            </a:extLst>
          </p:cNvPr>
          <p:cNvSpPr/>
          <p:nvPr/>
        </p:nvSpPr>
        <p:spPr>
          <a:xfrm rot="14888110">
            <a:off x="1710690" y="-34792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AB9DE29D-2304-040A-C465-D2C69E1FA3F6}"/>
              </a:ext>
            </a:extLst>
          </p:cNvPr>
          <p:cNvSpPr/>
          <p:nvPr/>
        </p:nvSpPr>
        <p:spPr>
          <a:xfrm rot="3537754">
            <a:off x="2110740" y="-291096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31C9DE41-53F3-316E-EB65-59334713F764}"/>
              </a:ext>
            </a:extLst>
          </p:cNvPr>
          <p:cNvSpPr/>
          <p:nvPr/>
        </p:nvSpPr>
        <p:spPr>
          <a:xfrm rot="19438217">
            <a:off x="1482090" y="-23079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D2EF8347-E22C-61D1-AC60-E3DA5C2E90B3}"/>
              </a:ext>
            </a:extLst>
          </p:cNvPr>
          <p:cNvSpPr/>
          <p:nvPr/>
        </p:nvSpPr>
        <p:spPr>
          <a:xfrm rot="19703771">
            <a:off x="1297940" y="-414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7A9BB06F-8ED4-A924-4024-9893928FD39A}"/>
              </a:ext>
            </a:extLst>
          </p:cNvPr>
          <p:cNvSpPr/>
          <p:nvPr/>
        </p:nvSpPr>
        <p:spPr>
          <a:xfrm rot="17280288">
            <a:off x="2158365" y="-40224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C0D36479-36C2-1927-5F25-9B224DF147FC}"/>
              </a:ext>
            </a:extLst>
          </p:cNvPr>
          <p:cNvSpPr/>
          <p:nvPr/>
        </p:nvSpPr>
        <p:spPr>
          <a:xfrm rot="2016986">
            <a:off x="2856865" y="-351421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C00FDD36-116D-65F4-DB3D-370AAEC66BDD}"/>
              </a:ext>
            </a:extLst>
          </p:cNvPr>
          <p:cNvSpPr/>
          <p:nvPr/>
        </p:nvSpPr>
        <p:spPr>
          <a:xfrm rot="18969507">
            <a:off x="4137561" y="-386859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: 5-tipuline 25">
            <a:extLst>
              <a:ext uri="{FF2B5EF4-FFF2-40B4-BE49-F238E27FC236}">
                <a16:creationId xmlns:a16="http://schemas.microsoft.com/office/drawing/2014/main" id="{36AF394C-6F07-F095-02A6-49ABF43B7458}"/>
              </a:ext>
            </a:extLst>
          </p:cNvPr>
          <p:cNvSpPr/>
          <p:nvPr/>
        </p:nvSpPr>
        <p:spPr>
          <a:xfrm rot="2476558">
            <a:off x="3261261" y="-287603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: 5-tipuline 26">
            <a:extLst>
              <a:ext uri="{FF2B5EF4-FFF2-40B4-BE49-F238E27FC236}">
                <a16:creationId xmlns:a16="http://schemas.microsoft.com/office/drawing/2014/main" id="{67B1D044-F687-97F0-CBDE-D0479F3E96E5}"/>
              </a:ext>
            </a:extLst>
          </p:cNvPr>
          <p:cNvSpPr/>
          <p:nvPr/>
        </p:nvSpPr>
        <p:spPr>
          <a:xfrm rot="1849339">
            <a:off x="4524911" y="-31560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: 5-tipuline 27">
            <a:extLst>
              <a:ext uri="{FF2B5EF4-FFF2-40B4-BE49-F238E27FC236}">
                <a16:creationId xmlns:a16="http://schemas.microsoft.com/office/drawing/2014/main" id="{8FEAF546-718C-B621-161F-A9071FDE7AE7}"/>
              </a:ext>
            </a:extLst>
          </p:cNvPr>
          <p:cNvSpPr/>
          <p:nvPr/>
        </p:nvSpPr>
        <p:spPr>
          <a:xfrm rot="1377534">
            <a:off x="6249258" y="-32214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Täht: 5-tipuline 28">
            <a:extLst>
              <a:ext uri="{FF2B5EF4-FFF2-40B4-BE49-F238E27FC236}">
                <a16:creationId xmlns:a16="http://schemas.microsoft.com/office/drawing/2014/main" id="{CD76D4D8-53EA-7F6B-582A-958112BF6A11}"/>
              </a:ext>
            </a:extLst>
          </p:cNvPr>
          <p:cNvSpPr/>
          <p:nvPr/>
        </p:nvSpPr>
        <p:spPr>
          <a:xfrm rot="20943687">
            <a:off x="6954108" y="-377224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: 5-tipuline 29">
            <a:extLst>
              <a:ext uri="{FF2B5EF4-FFF2-40B4-BE49-F238E27FC236}">
                <a16:creationId xmlns:a16="http://schemas.microsoft.com/office/drawing/2014/main" id="{322625BE-8F5B-5A53-CB71-C96BF743DEA7}"/>
              </a:ext>
            </a:extLst>
          </p:cNvPr>
          <p:cNvSpPr/>
          <p:nvPr/>
        </p:nvSpPr>
        <p:spPr>
          <a:xfrm rot="20024788">
            <a:off x="7581266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1" name="Täht: 5-tipuline 30">
            <a:extLst>
              <a:ext uri="{FF2B5EF4-FFF2-40B4-BE49-F238E27FC236}">
                <a16:creationId xmlns:a16="http://schemas.microsoft.com/office/drawing/2014/main" id="{E032A62C-21D0-050E-D81C-4D8D19274164}"/>
              </a:ext>
            </a:extLst>
          </p:cNvPr>
          <p:cNvSpPr/>
          <p:nvPr/>
        </p:nvSpPr>
        <p:spPr>
          <a:xfrm rot="1275807">
            <a:off x="6919183" y="-30351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: 5-tipuline 31">
            <a:extLst>
              <a:ext uri="{FF2B5EF4-FFF2-40B4-BE49-F238E27FC236}">
                <a16:creationId xmlns:a16="http://schemas.microsoft.com/office/drawing/2014/main" id="{2D43CCD9-3390-7EDF-BFE1-839B8AA10C90}"/>
              </a:ext>
            </a:extLst>
          </p:cNvPr>
          <p:cNvSpPr/>
          <p:nvPr/>
        </p:nvSpPr>
        <p:spPr>
          <a:xfrm rot="18495627">
            <a:off x="5934933" y="-37330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: 5-tipuline 32">
            <a:extLst>
              <a:ext uri="{FF2B5EF4-FFF2-40B4-BE49-F238E27FC236}">
                <a16:creationId xmlns:a16="http://schemas.microsoft.com/office/drawing/2014/main" id="{1AD0BF7E-A7F2-F6D9-A858-BFE95393A815}"/>
              </a:ext>
            </a:extLst>
          </p:cNvPr>
          <p:cNvSpPr/>
          <p:nvPr/>
        </p:nvSpPr>
        <p:spPr>
          <a:xfrm rot="1799970">
            <a:off x="9033733" y="-33918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4" name="Täht: 5-tipuline 33">
            <a:extLst>
              <a:ext uri="{FF2B5EF4-FFF2-40B4-BE49-F238E27FC236}">
                <a16:creationId xmlns:a16="http://schemas.microsoft.com/office/drawing/2014/main" id="{C44D519C-75C2-2406-4E63-C5A8EE414A4A}"/>
              </a:ext>
            </a:extLst>
          </p:cNvPr>
          <p:cNvSpPr/>
          <p:nvPr/>
        </p:nvSpPr>
        <p:spPr>
          <a:xfrm rot="18430158">
            <a:off x="9783033" y="-27419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5" name="Täht: 5-tipuline 34">
            <a:extLst>
              <a:ext uri="{FF2B5EF4-FFF2-40B4-BE49-F238E27FC236}">
                <a16:creationId xmlns:a16="http://schemas.microsoft.com/office/drawing/2014/main" id="{0BC848E4-9FC1-2F73-A30A-3748BED79E28}"/>
              </a:ext>
            </a:extLst>
          </p:cNvPr>
          <p:cNvSpPr/>
          <p:nvPr/>
        </p:nvSpPr>
        <p:spPr>
          <a:xfrm rot="9487627">
            <a:off x="8782314" y="-28038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6" name="Täht: 5-tipuline 35">
            <a:extLst>
              <a:ext uri="{FF2B5EF4-FFF2-40B4-BE49-F238E27FC236}">
                <a16:creationId xmlns:a16="http://schemas.microsoft.com/office/drawing/2014/main" id="{FACB1DBC-C2A2-E81F-DA27-3790E2345A7E}"/>
              </a:ext>
            </a:extLst>
          </p:cNvPr>
          <p:cNvSpPr/>
          <p:nvPr/>
        </p:nvSpPr>
        <p:spPr>
          <a:xfrm rot="775368">
            <a:off x="10223764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7" name="Täht: 5-tipuline 36">
            <a:extLst>
              <a:ext uri="{FF2B5EF4-FFF2-40B4-BE49-F238E27FC236}">
                <a16:creationId xmlns:a16="http://schemas.microsoft.com/office/drawing/2014/main" id="{47F33A31-9B5D-21C0-482F-B56EB67D5E33}"/>
              </a:ext>
            </a:extLst>
          </p:cNvPr>
          <p:cNvSpPr/>
          <p:nvPr/>
        </p:nvSpPr>
        <p:spPr>
          <a:xfrm rot="283819">
            <a:off x="9233164" y="-39874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8" name="Täht: 5-tipuline 37">
            <a:extLst>
              <a:ext uri="{FF2B5EF4-FFF2-40B4-BE49-F238E27FC236}">
                <a16:creationId xmlns:a16="http://schemas.microsoft.com/office/drawing/2014/main" id="{941BE3E1-1BBC-B5F6-0A01-A217EE07B298}"/>
              </a:ext>
            </a:extLst>
          </p:cNvPr>
          <p:cNvSpPr/>
          <p:nvPr/>
        </p:nvSpPr>
        <p:spPr>
          <a:xfrm rot="11418199">
            <a:off x="11722364" y="-321383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/Users/Administrator/Password.txt" hidden="1">
            <a:extLst>
              <a:ext uri="{FF2B5EF4-FFF2-40B4-BE49-F238E27FC236}">
                <a16:creationId xmlns:a16="http://schemas.microsoft.com/office/drawing/2014/main" id="{3AF56D15-1BC6-F2DA-58E1-264C3EFC91BE}"/>
              </a:ext>
            </a:extLst>
          </p:cNvPr>
          <p:cNvSpPr txBox="1"/>
          <p:nvPr/>
        </p:nvSpPr>
        <p:spPr>
          <a:xfrm>
            <a:off x="2222500" y="2755900"/>
            <a:ext cx="4470400" cy="2514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164" name="/Users/Administrator/test.txt" hidden="1">
            <a:extLst>
              <a:ext uri="{FF2B5EF4-FFF2-40B4-BE49-F238E27FC236}">
                <a16:creationId xmlns:a16="http://schemas.microsoft.com/office/drawing/2014/main" id="{E06E6AED-F397-4AD1-DE43-F437569B5C2B}"/>
              </a:ext>
            </a:extLst>
          </p:cNvPr>
          <p:cNvSpPr txBox="1"/>
          <p:nvPr/>
        </p:nvSpPr>
        <p:spPr>
          <a:xfrm>
            <a:off x="0" y="0"/>
            <a:ext cx="0" cy="23083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test.txt</a:t>
            </a:r>
          </a:p>
        </p:txBody>
      </p:sp>
      <p:sp>
        <p:nvSpPr>
          <p:cNvPr id="211" name="/Users/Administrator/test/." hidden="1">
            <a:extLst>
              <a:ext uri="{FF2B5EF4-FFF2-40B4-BE49-F238E27FC236}">
                <a16:creationId xmlns:a16="http://schemas.microsoft.com/office/drawing/2014/main" id="{AA2CBEB0-200E-FA7A-D34D-FF0049251A6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3" name="/Users/Administrator/test/t.txt" hidden="1">
            <a:extLst>
              <a:ext uri="{FF2B5EF4-FFF2-40B4-BE49-F238E27FC236}">
                <a16:creationId xmlns:a16="http://schemas.microsoft.com/office/drawing/2014/main" id="{2B17AD51-7E9E-B3C3-C20F-977AD0A27D1C}"/>
              </a:ext>
            </a:extLst>
          </p:cNvPr>
          <p:cNvSpPr txBox="1"/>
          <p:nvPr/>
        </p:nvSpPr>
        <p:spPr>
          <a:xfrm>
            <a:off x="0" y="0"/>
            <a:ext cx="0" cy="1006429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/>
              <a:t>The quick brown fox jumps over the lazy dog.</a:t>
            </a:r>
            <a:endParaRPr lang="et-EE"/>
          </a:p>
        </p:txBody>
      </p:sp>
      <p:sp>
        <p:nvSpPr>
          <p:cNvPr id="17" name="/Users/Administrator/happy.pxl" hidden="1">
            <a:extLst>
              <a:ext uri="{FF2B5EF4-FFF2-40B4-BE49-F238E27FC236}">
                <a16:creationId xmlns:a16="http://schemas.microsoft.com/office/drawing/2014/main" id="{7826CE86-A7F9-4716-B1E9-93D58C61D578}"/>
              </a:ext>
            </a:extLst>
          </p:cNvPr>
          <p:cNvSpPr txBox="1"/>
          <p:nvPr/>
        </p:nvSpPr>
        <p:spPr>
          <a:xfrm>
            <a:off x="0" y="0"/>
            <a:ext cx="0" cy="214748364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</a:t>
            </a:r>
          </a:p>
        </p:txBody>
      </p:sp>
      <p:grpSp>
        <p:nvGrpSpPr>
          <p:cNvPr id="293" name="/Users/Administrator/DemoCopy.pres" hidden="1">
            <a:extLst>
              <a:ext uri="{FF2B5EF4-FFF2-40B4-BE49-F238E27FC236}">
                <a16:creationId xmlns:a16="http://schemas.microsoft.com/office/drawing/2014/main" id="{B38C3F06-2BE7-7E62-95D9-2B63FAC50907}"/>
              </a:ext>
            </a:extLst>
          </p:cNvPr>
          <p:cNvGrpSpPr/>
          <p:nvPr/>
        </p:nvGrpSpPr>
        <p:grpSpPr>
          <a:xfrm>
            <a:off x="1892300" y="2870200"/>
            <a:ext cx="4470400" cy="2514600"/>
            <a:chOff x="2060575" y="2709257"/>
            <a:chExt cx="4471988" cy="2516793"/>
          </a:xfrm>
        </p:grpSpPr>
        <p:sp>
          <p:nvSpPr>
            <p:cNvPr id="225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27F5CE01-B277-EB7B-1F29-76DD774DACC1}"/>
                </a:ext>
              </a:extLst>
            </p:cNvPr>
            <p:cNvSpPr/>
            <p:nvPr/>
          </p:nvSpPr>
          <p:spPr>
            <a:xfrm>
              <a:off x="2060575" y="2709257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226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D3B015-BE16-2508-324B-C762322FE281}"/>
                </a:ext>
              </a:extLst>
            </p:cNvPr>
            <p:cNvSpPr/>
            <p:nvPr/>
          </p:nvSpPr>
          <p:spPr>
            <a:xfrm>
              <a:off x="2290763" y="3143250"/>
              <a:ext cx="4172249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227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90A59EA-D7AD-3412-1BBA-627E19BD73A7}"/>
                </a:ext>
              </a:extLst>
            </p:cNvPr>
            <p:cNvSpPr/>
            <p:nvPr/>
          </p:nvSpPr>
          <p:spPr>
            <a:xfrm rot="8100000">
              <a:off x="3979863" y="3511550"/>
              <a:ext cx="392898" cy="388408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8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211D671-8C5D-1B80-078C-E01C6416C08F}"/>
                </a:ext>
              </a:extLst>
            </p:cNvPr>
            <p:cNvSpPr/>
            <p:nvPr/>
          </p:nvSpPr>
          <p:spPr>
            <a:xfrm rot="5400000">
              <a:off x="3789363" y="3854450"/>
              <a:ext cx="252288" cy="252651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9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DB9FF1-A6C1-7157-4385-0720300FF1E9}"/>
                </a:ext>
              </a:extLst>
            </p:cNvPr>
            <p:cNvSpPr/>
            <p:nvPr/>
          </p:nvSpPr>
          <p:spPr>
            <a:xfrm rot="10800000">
              <a:off x="4297363" y="3854450"/>
              <a:ext cx="257782" cy="254835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0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83B9512-89BA-720F-EEE8-22E4D3DFD145}"/>
                </a:ext>
              </a:extLst>
            </p:cNvPr>
            <p:cNvSpPr/>
            <p:nvPr/>
          </p:nvSpPr>
          <p:spPr>
            <a:xfrm>
              <a:off x="3802063" y="4298950"/>
              <a:ext cx="257782" cy="254835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1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E632F02-892B-C045-91D7-78A364AE6A1C}"/>
                </a:ext>
              </a:extLst>
            </p:cNvPr>
            <p:cNvSpPr/>
            <p:nvPr/>
          </p:nvSpPr>
          <p:spPr>
            <a:xfrm rot="16200000">
              <a:off x="4322763" y="4298950"/>
              <a:ext cx="254835" cy="257782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2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DFF16E3-060D-9B65-9D95-C392686B97FE}"/>
                </a:ext>
              </a:extLst>
            </p:cNvPr>
            <p:cNvSpPr/>
            <p:nvPr/>
          </p:nvSpPr>
          <p:spPr>
            <a:xfrm rot="2700000">
              <a:off x="3471863" y="4006850"/>
              <a:ext cx="388408" cy="392898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3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41959B6-9A39-E1E6-74AA-139C75D51150}"/>
                </a:ext>
              </a:extLst>
            </p:cNvPr>
            <p:cNvSpPr/>
            <p:nvPr/>
          </p:nvSpPr>
          <p:spPr>
            <a:xfrm rot="13500000">
              <a:off x="4487863" y="4006850"/>
              <a:ext cx="388408" cy="392898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4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DE2CBD4-C293-EB33-5E11-1D490C0B562B}"/>
                </a:ext>
              </a:extLst>
            </p:cNvPr>
            <p:cNvSpPr/>
            <p:nvPr/>
          </p:nvSpPr>
          <p:spPr>
            <a:xfrm rot="18900000">
              <a:off x="3979863" y="4489450"/>
              <a:ext cx="392898" cy="388408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5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167CC3C-AA54-3475-D602-D56DBF3A6744}"/>
                </a:ext>
              </a:extLst>
            </p:cNvPr>
            <p:cNvSpPr/>
            <p:nvPr/>
          </p:nvSpPr>
          <p:spPr>
            <a:xfrm>
              <a:off x="2100263" y="2749550"/>
              <a:ext cx="4395813" cy="24396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6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1D04B8-8433-6D39-BFC2-E6664F13197F}"/>
                </a:ext>
              </a:extLst>
            </p:cNvPr>
            <p:cNvSpPr/>
            <p:nvPr/>
          </p:nvSpPr>
          <p:spPr>
            <a:xfrm>
              <a:off x="3471863" y="2927350"/>
              <a:ext cx="2918280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237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94349B8-006F-36F5-91A8-B34BFAC81EA6}"/>
                </a:ext>
              </a:extLst>
            </p:cNvPr>
            <p:cNvSpPr/>
            <p:nvPr/>
          </p:nvSpPr>
          <p:spPr>
            <a:xfrm>
              <a:off x="2303463" y="3473450"/>
              <a:ext cx="1986506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8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E61507-BC5B-FB82-48F7-D277C8BCC03E}"/>
                </a:ext>
              </a:extLst>
            </p:cNvPr>
            <p:cNvSpPr/>
            <p:nvPr/>
          </p:nvSpPr>
          <p:spPr>
            <a:xfrm>
              <a:off x="2252663" y="2863850"/>
              <a:ext cx="523107" cy="517128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9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1225E62-8DB0-F326-382F-18DC7F7A00F0}"/>
                </a:ext>
              </a:extLst>
            </p:cNvPr>
            <p:cNvSpPr/>
            <p:nvPr/>
          </p:nvSpPr>
          <p:spPr>
            <a:xfrm>
              <a:off x="2303463" y="3879850"/>
              <a:ext cx="1966639" cy="17672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0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18C9CA2-2AA4-2505-7BB0-DA8A8F547F25}"/>
                </a:ext>
              </a:extLst>
            </p:cNvPr>
            <p:cNvSpPr/>
            <p:nvPr/>
          </p:nvSpPr>
          <p:spPr>
            <a:xfrm>
              <a:off x="2303463" y="4121150"/>
              <a:ext cx="2738239" cy="20236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1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B1BBAD-1321-15C3-77B8-F024656853E1}"/>
                </a:ext>
              </a:extLst>
            </p:cNvPr>
            <p:cNvSpPr/>
            <p:nvPr/>
          </p:nvSpPr>
          <p:spPr>
            <a:xfrm>
              <a:off x="2303463" y="4349750"/>
              <a:ext cx="2465893" cy="34617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3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EBB3374-6AFA-F4F1-4D25-13A1F27170D4}"/>
                </a:ext>
              </a:extLst>
            </p:cNvPr>
            <p:cNvSpPr/>
            <p:nvPr/>
          </p:nvSpPr>
          <p:spPr>
            <a:xfrm>
              <a:off x="2303463" y="4667250"/>
              <a:ext cx="1625815" cy="22044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44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C818107-3CA3-EEA0-E123-15C474318385}"/>
                </a:ext>
              </a:extLst>
            </p:cNvPr>
            <p:cNvSpPr/>
            <p:nvPr/>
          </p:nvSpPr>
          <p:spPr>
            <a:xfrm>
              <a:off x="2062163" y="2711450"/>
              <a:ext cx="4470315" cy="2514218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5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69B44FF-5DE4-8CAD-88D7-71DF4794AC7E}"/>
                </a:ext>
              </a:extLst>
            </p:cNvPr>
            <p:cNvSpPr/>
            <p:nvPr/>
          </p:nvSpPr>
          <p:spPr>
            <a:xfrm>
              <a:off x="2074863" y="2851150"/>
              <a:ext cx="4382446" cy="389791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46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5C344D9-EE0C-A2BA-1AB5-16287EC0A4F8}"/>
                </a:ext>
              </a:extLst>
            </p:cNvPr>
            <p:cNvSpPr/>
            <p:nvPr/>
          </p:nvSpPr>
          <p:spPr>
            <a:xfrm>
              <a:off x="2354263" y="3422650"/>
              <a:ext cx="393218" cy="389791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7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E95A11-C154-6EDE-D083-C430E75828F9}"/>
                </a:ext>
              </a:extLst>
            </p:cNvPr>
            <p:cNvSpPr/>
            <p:nvPr/>
          </p:nvSpPr>
          <p:spPr>
            <a:xfrm>
              <a:off x="2938463" y="3409950"/>
              <a:ext cx="393218" cy="389791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8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A0FCF4E-0034-889A-5BA0-A37E19CCAA69}"/>
                </a:ext>
              </a:extLst>
            </p:cNvPr>
            <p:cNvSpPr/>
            <p:nvPr/>
          </p:nvSpPr>
          <p:spPr>
            <a:xfrm rot="10800000">
              <a:off x="3446463" y="3409950"/>
              <a:ext cx="393218" cy="389791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9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BAAB25F-B75B-08C0-5F00-30D8F41C50C9}"/>
                </a:ext>
              </a:extLst>
            </p:cNvPr>
            <p:cNvSpPr/>
            <p:nvPr/>
          </p:nvSpPr>
          <p:spPr>
            <a:xfrm>
              <a:off x="4043363" y="3409950"/>
              <a:ext cx="393218" cy="389791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0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F25AD52-B77C-F896-1F69-1F8372BB3212}"/>
                </a:ext>
              </a:extLst>
            </p:cNvPr>
            <p:cNvSpPr/>
            <p:nvPr/>
          </p:nvSpPr>
          <p:spPr>
            <a:xfrm>
              <a:off x="4614863" y="3397250"/>
              <a:ext cx="393218" cy="389791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1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5E27C4-FEF9-F95C-4C19-41C3CED25FEC}"/>
                </a:ext>
              </a:extLst>
            </p:cNvPr>
            <p:cNvSpPr/>
            <p:nvPr/>
          </p:nvSpPr>
          <p:spPr>
            <a:xfrm>
              <a:off x="5199063" y="3397250"/>
              <a:ext cx="393218" cy="389791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2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4FBE67-D539-097C-B6E0-0BA8CEC2D304}"/>
                </a:ext>
              </a:extLst>
            </p:cNvPr>
            <p:cNvSpPr/>
            <p:nvPr/>
          </p:nvSpPr>
          <p:spPr>
            <a:xfrm>
              <a:off x="5745163" y="3397250"/>
              <a:ext cx="454386" cy="389791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3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7FF5F9-E2B5-BD8A-71F3-9A3726C5EE26}"/>
                </a:ext>
              </a:extLst>
            </p:cNvPr>
            <p:cNvSpPr/>
            <p:nvPr/>
          </p:nvSpPr>
          <p:spPr>
            <a:xfrm>
              <a:off x="2265363" y="3943350"/>
              <a:ext cx="515555" cy="389791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4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536E237-9A36-592D-3AD5-FB69D6E0DBFB}"/>
                </a:ext>
              </a:extLst>
            </p:cNvPr>
            <p:cNvSpPr/>
            <p:nvPr/>
          </p:nvSpPr>
          <p:spPr>
            <a:xfrm>
              <a:off x="2951163" y="3943350"/>
              <a:ext cx="393218" cy="389791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5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FD0E49-12C1-B185-182D-756019E392BE}"/>
                </a:ext>
              </a:extLst>
            </p:cNvPr>
            <p:cNvSpPr/>
            <p:nvPr/>
          </p:nvSpPr>
          <p:spPr>
            <a:xfrm>
              <a:off x="3497263" y="3943350"/>
              <a:ext cx="393218" cy="389791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6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8B3854F-8BC6-44D5-562F-670D21CFB54B}"/>
                </a:ext>
              </a:extLst>
            </p:cNvPr>
            <p:cNvSpPr/>
            <p:nvPr/>
          </p:nvSpPr>
          <p:spPr>
            <a:xfrm>
              <a:off x="4043363" y="3943350"/>
              <a:ext cx="1004903" cy="389791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7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FBE24B-89B6-0A45-2FFF-0E0005E64B90}"/>
                </a:ext>
              </a:extLst>
            </p:cNvPr>
            <p:cNvSpPr/>
            <p:nvPr/>
          </p:nvSpPr>
          <p:spPr>
            <a:xfrm>
              <a:off x="5135563" y="3943350"/>
              <a:ext cx="454386" cy="389791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8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90BF60-0919-48F2-4DEE-8F9516F217CF}"/>
                </a:ext>
              </a:extLst>
            </p:cNvPr>
            <p:cNvSpPr/>
            <p:nvPr/>
          </p:nvSpPr>
          <p:spPr>
            <a:xfrm>
              <a:off x="5745163" y="3905250"/>
              <a:ext cx="393218" cy="389791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9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6CB8DF7-C4B9-8BA4-AD4B-9B5F047E9B8C}"/>
                </a:ext>
              </a:extLst>
            </p:cNvPr>
            <p:cNvSpPr/>
            <p:nvPr/>
          </p:nvSpPr>
          <p:spPr>
            <a:xfrm>
              <a:off x="2328863" y="4476750"/>
              <a:ext cx="393218" cy="389791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0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03DA3FA-0460-FC03-C251-A37898E017F4}"/>
                </a:ext>
              </a:extLst>
            </p:cNvPr>
            <p:cNvSpPr/>
            <p:nvPr/>
          </p:nvSpPr>
          <p:spPr>
            <a:xfrm>
              <a:off x="2887663" y="4476750"/>
              <a:ext cx="515555" cy="389791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1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7956AD-5BC4-0A8D-7678-D1D4F9B86A90}"/>
                </a:ext>
              </a:extLst>
            </p:cNvPr>
            <p:cNvSpPr/>
            <p:nvPr/>
          </p:nvSpPr>
          <p:spPr>
            <a:xfrm>
              <a:off x="3497263" y="4413250"/>
              <a:ext cx="515555" cy="511060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2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B5BD983-CFA1-D58E-252A-A1492D9894C3}"/>
                </a:ext>
              </a:extLst>
            </p:cNvPr>
            <p:cNvSpPr/>
            <p:nvPr/>
          </p:nvSpPr>
          <p:spPr>
            <a:xfrm>
              <a:off x="4106863" y="4413250"/>
              <a:ext cx="265260" cy="450427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3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6BFAF97-8EFD-FAA1-53CB-5FA5CC55B6E6}"/>
                </a:ext>
              </a:extLst>
            </p:cNvPr>
            <p:cNvSpPr/>
            <p:nvPr/>
          </p:nvSpPr>
          <p:spPr>
            <a:xfrm>
              <a:off x="4513263" y="4362450"/>
              <a:ext cx="515555" cy="511060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4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5CE5EAD-F38C-75D0-DC79-3F1832D10E3C}"/>
                </a:ext>
              </a:extLst>
            </p:cNvPr>
            <p:cNvSpPr/>
            <p:nvPr/>
          </p:nvSpPr>
          <p:spPr>
            <a:xfrm>
              <a:off x="5199063" y="4476750"/>
              <a:ext cx="393218" cy="389791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5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0540BE5-599C-9C56-48E7-D31E3CFDDD2E}"/>
                </a:ext>
              </a:extLst>
            </p:cNvPr>
            <p:cNvSpPr/>
            <p:nvPr/>
          </p:nvSpPr>
          <p:spPr>
            <a:xfrm>
              <a:off x="5745163" y="4476750"/>
              <a:ext cx="393218" cy="389791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6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B244EE-62E9-3421-6B83-0C2F67A2154E}"/>
                </a:ext>
              </a:extLst>
            </p:cNvPr>
            <p:cNvSpPr/>
            <p:nvPr/>
          </p:nvSpPr>
          <p:spPr>
            <a:xfrm>
              <a:off x="2062163" y="271145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7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CCB8DDE-F161-37EF-D8DF-552B1DA320ED}"/>
                </a:ext>
              </a:extLst>
            </p:cNvPr>
            <p:cNvSpPr/>
            <p:nvPr/>
          </p:nvSpPr>
          <p:spPr>
            <a:xfrm>
              <a:off x="2265363" y="2724150"/>
              <a:ext cx="2411775" cy="69296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268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C2E820B-20F8-5CF6-B5EA-0C3F161C1988}"/>
                </a:ext>
              </a:extLst>
            </p:cNvPr>
            <p:cNvSpPr/>
            <p:nvPr/>
          </p:nvSpPr>
          <p:spPr>
            <a:xfrm>
              <a:off x="2443163" y="3346450"/>
              <a:ext cx="1494250" cy="32915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269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F9A13CE-8FB4-5A42-7990-6388010BEF84}"/>
                </a:ext>
              </a:extLst>
            </p:cNvPr>
            <p:cNvSpPr/>
            <p:nvPr/>
          </p:nvSpPr>
          <p:spPr>
            <a:xfrm>
              <a:off x="2443163" y="3879850"/>
              <a:ext cx="1127238" cy="389791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270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A36D8BA-04CA-3539-3A09-1DFA7489FC23}"/>
                </a:ext>
              </a:extLst>
            </p:cNvPr>
            <p:cNvSpPr/>
            <p:nvPr/>
          </p:nvSpPr>
          <p:spPr>
            <a:xfrm>
              <a:off x="2443163" y="4591050"/>
              <a:ext cx="821397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271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59CC394-98D0-1D03-6040-79C755833330}"/>
                </a:ext>
              </a:extLst>
            </p:cNvPr>
            <p:cNvSpPr/>
            <p:nvPr/>
          </p:nvSpPr>
          <p:spPr>
            <a:xfrm>
              <a:off x="3319463" y="3308350"/>
              <a:ext cx="393218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2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E85B579-D264-9DDE-8A77-48BBAF3F78B4}"/>
                </a:ext>
              </a:extLst>
            </p:cNvPr>
            <p:cNvSpPr/>
            <p:nvPr/>
          </p:nvSpPr>
          <p:spPr>
            <a:xfrm>
              <a:off x="3306763" y="3689350"/>
              <a:ext cx="1555417" cy="632332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3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C1E10E4-3355-A114-C794-5230A3FD3849}"/>
                </a:ext>
              </a:extLst>
            </p:cNvPr>
            <p:cNvSpPr/>
            <p:nvPr/>
          </p:nvSpPr>
          <p:spPr>
            <a:xfrm rot="8100000">
              <a:off x="3205163" y="4400550"/>
              <a:ext cx="672851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4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28E09E7-EE1F-257D-107A-5B88DBE37AE7}"/>
                </a:ext>
              </a:extLst>
            </p:cNvPr>
            <p:cNvSpPr/>
            <p:nvPr/>
          </p:nvSpPr>
          <p:spPr>
            <a:xfrm>
              <a:off x="2062163" y="2711450"/>
              <a:ext cx="4470178" cy="251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5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68A8589-2458-D0BE-D6DE-5B31D86910E5}"/>
                </a:ext>
              </a:extLst>
            </p:cNvPr>
            <p:cNvSpPr/>
            <p:nvPr/>
          </p:nvSpPr>
          <p:spPr>
            <a:xfrm>
              <a:off x="2062163" y="3079750"/>
              <a:ext cx="432022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0BE58F-B737-C9EC-EDAA-C8559A41C671}"/>
                </a:ext>
              </a:extLst>
            </p:cNvPr>
            <p:cNvSpPr/>
            <p:nvPr/>
          </p:nvSpPr>
          <p:spPr>
            <a:xfrm>
              <a:off x="2201863" y="3587750"/>
              <a:ext cx="41244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2FEE6F-8487-C555-DF44-4925C13BE758}"/>
                </a:ext>
              </a:extLst>
            </p:cNvPr>
            <p:cNvSpPr/>
            <p:nvPr/>
          </p:nvSpPr>
          <p:spPr>
            <a:xfrm>
              <a:off x="2201863" y="3752850"/>
              <a:ext cx="36539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F98DB5-DE1A-5213-DED2-ADDE73539FBB}"/>
                </a:ext>
              </a:extLst>
            </p:cNvPr>
            <p:cNvSpPr/>
            <p:nvPr/>
          </p:nvSpPr>
          <p:spPr>
            <a:xfrm>
              <a:off x="2201863" y="3917950"/>
              <a:ext cx="296228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86EE09E-6F51-B010-FB1C-76E8E6387E77}"/>
                </a:ext>
              </a:extLst>
            </p:cNvPr>
            <p:cNvSpPr/>
            <p:nvPr/>
          </p:nvSpPr>
          <p:spPr>
            <a:xfrm>
              <a:off x="2201863" y="4032250"/>
              <a:ext cx="357397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6ED939-E390-E8ED-1C49-B8E771193E9B}"/>
                </a:ext>
              </a:extLst>
            </p:cNvPr>
            <p:cNvSpPr/>
            <p:nvPr/>
          </p:nvSpPr>
          <p:spPr>
            <a:xfrm>
              <a:off x="2201863" y="4260850"/>
              <a:ext cx="406331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E3D51DA-5C69-C5B7-30E4-F7325283878A}"/>
                </a:ext>
              </a:extLst>
            </p:cNvPr>
            <p:cNvSpPr/>
            <p:nvPr/>
          </p:nvSpPr>
          <p:spPr>
            <a:xfrm>
              <a:off x="2062163" y="271145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2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882771-1314-FE14-4439-E0A763B8FFE2}"/>
                </a:ext>
              </a:extLst>
            </p:cNvPr>
            <p:cNvSpPr/>
            <p:nvPr/>
          </p:nvSpPr>
          <p:spPr>
            <a:xfrm>
              <a:off x="2151063" y="2800350"/>
              <a:ext cx="4272943" cy="23311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3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EA7ADE-D14E-C56E-0B84-ADE63F5E5665}"/>
                </a:ext>
              </a:extLst>
            </p:cNvPr>
            <p:cNvSpPr/>
            <p:nvPr/>
          </p:nvSpPr>
          <p:spPr>
            <a:xfrm>
              <a:off x="2265363" y="2914650"/>
              <a:ext cx="1665521" cy="202693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4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C28D99-6D82-AF4A-B4A9-B6A6648BB490}"/>
                </a:ext>
              </a:extLst>
            </p:cNvPr>
            <p:cNvSpPr/>
            <p:nvPr/>
          </p:nvSpPr>
          <p:spPr>
            <a:xfrm>
              <a:off x="2697163" y="3943350"/>
              <a:ext cx="94373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285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5CB299E-8BEC-9687-76E5-8A512EC95268}"/>
                </a:ext>
              </a:extLst>
            </p:cNvPr>
            <p:cNvSpPr/>
            <p:nvPr/>
          </p:nvSpPr>
          <p:spPr>
            <a:xfrm>
              <a:off x="4081463" y="3155950"/>
              <a:ext cx="10911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6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79E9754-B81F-0AEB-C879-A3599B2562BF}"/>
                </a:ext>
              </a:extLst>
            </p:cNvPr>
            <p:cNvSpPr/>
            <p:nvPr/>
          </p:nvSpPr>
          <p:spPr>
            <a:xfrm>
              <a:off x="4081463" y="3460750"/>
              <a:ext cx="65288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7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E09FDE-0E79-47DA-A738-AD5AB63E2840}"/>
                </a:ext>
              </a:extLst>
            </p:cNvPr>
            <p:cNvSpPr/>
            <p:nvPr/>
          </p:nvSpPr>
          <p:spPr>
            <a:xfrm>
              <a:off x="4081463" y="3778250"/>
              <a:ext cx="121633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288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A5C418D-BBEF-D108-D770-E8896B51EEA9}"/>
                </a:ext>
              </a:extLst>
            </p:cNvPr>
            <p:cNvSpPr/>
            <p:nvPr/>
          </p:nvSpPr>
          <p:spPr>
            <a:xfrm>
              <a:off x="4081463" y="4070350"/>
              <a:ext cx="1278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289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CC3142F-E506-4351-42E2-F2A7219F3263}"/>
                </a:ext>
              </a:extLst>
            </p:cNvPr>
            <p:cNvSpPr/>
            <p:nvPr/>
          </p:nvSpPr>
          <p:spPr>
            <a:xfrm>
              <a:off x="4081463" y="4387850"/>
              <a:ext cx="140415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290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EEA97EA-DE7E-AAF4-D599-366C760EFBA3}"/>
                </a:ext>
              </a:extLst>
            </p:cNvPr>
            <p:cNvSpPr/>
            <p:nvPr/>
          </p:nvSpPr>
          <p:spPr>
            <a:xfrm>
              <a:off x="4081463" y="4692650"/>
              <a:ext cx="171718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1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B8ADCD4-64B1-3495-80C3-C52F82139E00}"/>
                </a:ext>
              </a:extLst>
            </p:cNvPr>
            <p:cNvSpPr/>
            <p:nvPr/>
          </p:nvSpPr>
          <p:spPr>
            <a:xfrm>
              <a:off x="2112963" y="3854450"/>
              <a:ext cx="43592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292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11DE5C7-BAE3-4144-044E-279D2038A280}"/>
                </a:ext>
              </a:extLst>
            </p:cNvPr>
            <p:cNvSpPr/>
            <p:nvPr/>
          </p:nvSpPr>
          <p:spPr>
            <a:xfrm>
              <a:off x="2201863" y="4273550"/>
              <a:ext cx="42214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5" name="/Users/Administrator/test/UserPic.png" hidden="1">
            <a:extLst>
              <a:ext uri="{FF2B5EF4-FFF2-40B4-BE49-F238E27FC236}">
                <a16:creationId xmlns:a16="http://schemas.microsoft.com/office/drawing/2014/main" id="{DE31981D-9A81-EC5B-0391-317FE93760F7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" name="/Users/Test/Password.txt" hidden="1">
            <a:extLst>
              <a:ext uri="{FF2B5EF4-FFF2-40B4-BE49-F238E27FC236}">
                <a16:creationId xmlns:a16="http://schemas.microsoft.com/office/drawing/2014/main" id="{0A1A9DF8-1B3B-FB6D-6032-1B4BBEEEFF4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1" name="/Users/MarkusTegelane/Password.txt" hidden="1">
            <a:extLst>
              <a:ext uri="{FF2B5EF4-FFF2-40B4-BE49-F238E27FC236}">
                <a16:creationId xmlns:a16="http://schemas.microsoft.com/office/drawing/2014/main" id="{5DDD024B-1254-16C1-7FD1-40E1E17B5D12}"/>
              </a:ext>
            </a:extLst>
          </p:cNvPr>
          <p:cNvSpPr txBox="1"/>
          <p:nvPr/>
        </p:nvSpPr>
        <p:spPr>
          <a:xfrm>
            <a:off x="0" y="0"/>
            <a:ext cx="0" cy="59093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tegelanehasmanyrights</a:t>
            </a:r>
          </a:p>
        </p:txBody>
      </p:sp>
      <p:sp>
        <p:nvSpPr>
          <p:cNvPr id="137" name="/Users/Administrator/happy.png" hidden="1">
            <a:extLst>
              <a:ext uri="{FF2B5EF4-FFF2-40B4-BE49-F238E27FC236}">
                <a16:creationId xmlns:a16="http://schemas.microsoft.com/office/drawing/2014/main" id="{EC5FE653-99E6-8221-00EB-F3C7BB8034D8}"/>
              </a:ext>
            </a:extLst>
          </p:cNvPr>
          <p:cNvSpPr txBox="1"/>
          <p:nvPr/>
        </p:nvSpPr>
        <p:spPr>
          <a:xfrm>
            <a:off x="1892300" y="2870200"/>
            <a:ext cx="4470400" cy="2514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8" name="/Users/Administrator/dots.png" hidden="1">
            <a:extLst>
              <a:ext uri="{FF2B5EF4-FFF2-40B4-BE49-F238E27FC236}">
                <a16:creationId xmlns:a16="http://schemas.microsoft.com/office/drawing/2014/main" id="{2DF2B3EC-FE41-0DE2-DC55-DDE7C0220B8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9" name="/Users/Administrator/corners.png" hidden="1">
            <a:extLst>
              <a:ext uri="{FF2B5EF4-FFF2-40B4-BE49-F238E27FC236}">
                <a16:creationId xmlns:a16="http://schemas.microsoft.com/office/drawing/2014/main" id="{6F788A3F-EE83-BD4E-461E-3A72F7401EF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32" name="/Users/MarkusTegelane/white.png" hidden="1">
            <a:extLst>
              <a:ext uri="{FF2B5EF4-FFF2-40B4-BE49-F238E27FC236}">
                <a16:creationId xmlns:a16="http://schemas.microsoft.com/office/drawing/2014/main" id="{2E484364-43A2-F4B1-4D34-F52C00219BA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33" name="/Users/Administrator/hacker.png" hidden="1">
            <a:extLst>
              <a:ext uri="{FF2B5EF4-FFF2-40B4-BE49-F238E27FC236}">
                <a16:creationId xmlns:a16="http://schemas.microsoft.com/office/drawing/2014/main" id="{90E6A152-5406-2294-D9F4-0F6FC2AC96A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8" name="/Users/Cat/Password.txt" hidden="1">
            <a:extLst>
              <a:ext uri="{FF2B5EF4-FFF2-40B4-BE49-F238E27FC236}">
                <a16:creationId xmlns:a16="http://schemas.microsoft.com/office/drawing/2014/main" id="{05C9FC98-05D5-3FA3-7CA0-D629D62798D6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meow</a:t>
            </a:r>
          </a:p>
        </p:txBody>
      </p:sp>
      <p:sp>
        <p:nvSpPr>
          <p:cNvPr id="188" name="/Users/Test/Theme.txt" hidden="1">
            <a:extLst>
              <a:ext uri="{FF2B5EF4-FFF2-40B4-BE49-F238E27FC236}">
                <a16:creationId xmlns:a16="http://schemas.microsoft.com/office/drawing/2014/main" id="{395F7DC3-8627-C574-F090-89F2A569C3B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2</a:t>
            </a:r>
          </a:p>
        </p:txBody>
      </p:sp>
      <p:sp>
        <p:nvSpPr>
          <p:cNvPr id="194" name="/Users/Cat/core.png" hidden="1">
            <a:extLst>
              <a:ext uri="{FF2B5EF4-FFF2-40B4-BE49-F238E27FC236}">
                <a16:creationId xmlns:a16="http://schemas.microsoft.com/office/drawing/2014/main" id="{9249BDA5-506D-CF24-D95E-9C182488300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" name="/Users/Administrator/Theme.txt" hidden="1">
            <a:extLst>
              <a:ext uri="{FF2B5EF4-FFF2-40B4-BE49-F238E27FC236}">
                <a16:creationId xmlns:a16="http://schemas.microsoft.com/office/drawing/2014/main" id="{C3C4B1B0-F52D-DA7A-AA17-2B4A6506636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8</a:t>
            </a:r>
          </a:p>
        </p:txBody>
      </p:sp>
      <p:sp>
        <p:nvSpPr>
          <p:cNvPr id="60" name="/Users/Administrator/Background.png" hidden="1">
            <a:extLst>
              <a:ext uri="{FF2B5EF4-FFF2-40B4-BE49-F238E27FC236}">
                <a16:creationId xmlns:a16="http://schemas.microsoft.com/office/drawing/2014/main" id="{1523C894-9CC0-DC34-2FC6-AB0CEF09610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" name="/Users/Cat/Theme.txt" hidden="1">
            <a:extLst>
              <a:ext uri="{FF2B5EF4-FFF2-40B4-BE49-F238E27FC236}">
                <a16:creationId xmlns:a16="http://schemas.microsoft.com/office/drawing/2014/main" id="{D9C7C84F-93FC-8012-B3B0-0DD3EF82A86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  <p:sp>
        <p:nvSpPr>
          <p:cNvPr id="190" name="/Users/Cat/Background.png" hidden="1">
            <a:extLst>
              <a:ext uri="{FF2B5EF4-FFF2-40B4-BE49-F238E27FC236}">
                <a16:creationId xmlns:a16="http://schemas.microsoft.com/office/drawing/2014/main" id="{58E00A19-C742-36AB-450B-C3B17EEA1C2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7" name="/Users/Cat/UserPic.png" hidden="1">
            <a:extLst>
              <a:ext uri="{FF2B5EF4-FFF2-40B4-BE49-F238E27FC236}">
                <a16:creationId xmlns:a16="http://schemas.microsoft.com/office/drawing/2014/main" id="{8042B3FE-FB11-3812-1414-4A2E3FB76F9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6" name="/Users/MarkusTegelane/UserPic.png" hidden="1">
            <a:extLst>
              <a:ext uri="{FF2B5EF4-FFF2-40B4-BE49-F238E27FC236}">
                <a16:creationId xmlns:a16="http://schemas.microsoft.com/office/drawing/2014/main" id="{99F71468-3FAC-60D6-F4BC-D7DF6E99AB0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" name="/Users/Test/UserPic.png" hidden="1">
            <a:extLst>
              <a:ext uri="{FF2B5EF4-FFF2-40B4-BE49-F238E27FC236}">
                <a16:creationId xmlns:a16="http://schemas.microsoft.com/office/drawing/2014/main" id="{8364FC99-59BC-FF59-1BD3-4621B6C646A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" name="/Users/Administrator/UserPic.png" hidden="1">
            <a:extLst>
              <a:ext uri="{FF2B5EF4-FFF2-40B4-BE49-F238E27FC236}">
                <a16:creationId xmlns:a16="http://schemas.microsoft.com/office/drawing/2014/main" id="{6FEC7A43-3204-7E4A-F16F-DEC3A73D3C1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" name="/Users/MarkusTegelane/Theme.txt" hidden="1">
            <a:extLst>
              <a:ext uri="{FF2B5EF4-FFF2-40B4-BE49-F238E27FC236}">
                <a16:creationId xmlns:a16="http://schemas.microsoft.com/office/drawing/2014/main" id="{DD96372D-7168-4563-59F5-CA65EA8E81B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4</a:t>
            </a:r>
          </a:p>
        </p:txBody>
      </p:sp>
      <p:sp>
        <p:nvSpPr>
          <p:cNvPr id="6" name="/Users/MarkusTegelane/Background.png" hidden="1">
            <a:extLst>
              <a:ext uri="{FF2B5EF4-FFF2-40B4-BE49-F238E27FC236}">
                <a16:creationId xmlns:a16="http://schemas.microsoft.com/office/drawing/2014/main" id="{39CBB749-F07A-7F95-6BC8-4E8CAA51414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00000">
              <a:srgbClr val="7030A0"/>
            </a:gs>
            <a:gs pos="18000">
              <a:srgbClr val="5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Missing update file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912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Consolas" panose="020B0609020204030204" pitchFamily="49" charset="0"/>
              </a:rPr>
              <a:t>null</a:t>
            </a: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In order to update, an update file must be selected first!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0.2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stkülik 36">
            <a:extLst>
              <a:ext uri="{FF2B5EF4-FFF2-40B4-BE49-F238E27FC236}">
                <a16:creationId xmlns:a16="http://schemas.microsoft.com/office/drawing/2014/main" id="{04EE23FB-F2BF-2583-5B3D-CA3241D41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rgbClr val="005AC8"/>
              </a:gs>
              <a:gs pos="9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äht: 5-tipuline 2">
            <a:extLst>
              <a:ext uri="{FF2B5EF4-FFF2-40B4-BE49-F238E27FC236}">
                <a16:creationId xmlns:a16="http://schemas.microsoft.com/office/drawing/2014/main" id="{B964CBB4-8F1D-2829-4404-4EAA4DC79D36}"/>
              </a:ext>
            </a:extLst>
          </p:cNvPr>
          <p:cNvSpPr/>
          <p:nvPr/>
        </p:nvSpPr>
        <p:spPr>
          <a:xfrm rot="1066431">
            <a:off x="2716845" y="4093626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" name="Täht: 5-tipuline 3">
            <a:extLst>
              <a:ext uri="{FF2B5EF4-FFF2-40B4-BE49-F238E27FC236}">
                <a16:creationId xmlns:a16="http://schemas.microsoft.com/office/drawing/2014/main" id="{7A6F9534-991D-EDA7-6017-E820D4BFD4B6}"/>
              </a:ext>
            </a:extLst>
          </p:cNvPr>
          <p:cNvSpPr/>
          <p:nvPr/>
        </p:nvSpPr>
        <p:spPr>
          <a:xfrm rot="20792400">
            <a:off x="3171577" y="3733273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" name="Täht: 5-tipuline 4">
            <a:extLst>
              <a:ext uri="{FF2B5EF4-FFF2-40B4-BE49-F238E27FC236}">
                <a16:creationId xmlns:a16="http://schemas.microsoft.com/office/drawing/2014/main" id="{40DB7FF0-C67D-5463-AD9F-E67F2B3ECD86}"/>
              </a:ext>
            </a:extLst>
          </p:cNvPr>
          <p:cNvSpPr/>
          <p:nvPr/>
        </p:nvSpPr>
        <p:spPr>
          <a:xfrm rot="19072369">
            <a:off x="3441842" y="4117221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Täht: 5-tipuline 6">
            <a:extLst>
              <a:ext uri="{FF2B5EF4-FFF2-40B4-BE49-F238E27FC236}">
                <a16:creationId xmlns:a16="http://schemas.microsoft.com/office/drawing/2014/main" id="{0C959FD4-2FC1-B26E-DC61-B87819A9959D}"/>
              </a:ext>
            </a:extLst>
          </p:cNvPr>
          <p:cNvSpPr/>
          <p:nvPr/>
        </p:nvSpPr>
        <p:spPr>
          <a:xfrm>
            <a:off x="2352202" y="369895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" name="Täht: 5-tipuline 7">
            <a:extLst>
              <a:ext uri="{FF2B5EF4-FFF2-40B4-BE49-F238E27FC236}">
                <a16:creationId xmlns:a16="http://schemas.microsoft.com/office/drawing/2014/main" id="{6E2BC3A3-14CD-D204-B8C4-B118AA4D6BFC}"/>
              </a:ext>
            </a:extLst>
          </p:cNvPr>
          <p:cNvSpPr/>
          <p:nvPr/>
        </p:nvSpPr>
        <p:spPr>
          <a:xfrm rot="620454">
            <a:off x="2892732" y="328484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Täht: 5-tipuline 8">
            <a:extLst>
              <a:ext uri="{FF2B5EF4-FFF2-40B4-BE49-F238E27FC236}">
                <a16:creationId xmlns:a16="http://schemas.microsoft.com/office/drawing/2014/main" id="{43ECE324-DD5D-F45E-FB24-F28427ACD5F5}"/>
              </a:ext>
            </a:extLst>
          </p:cNvPr>
          <p:cNvSpPr/>
          <p:nvPr/>
        </p:nvSpPr>
        <p:spPr>
          <a:xfrm rot="18275499">
            <a:off x="3474016" y="3366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1" name="Täht: 5-tipuline 10">
            <a:extLst>
              <a:ext uri="{FF2B5EF4-FFF2-40B4-BE49-F238E27FC236}">
                <a16:creationId xmlns:a16="http://schemas.microsoft.com/office/drawing/2014/main" id="{9763EBF0-DC30-2BA9-2CC4-F53FD5E2B7F8}"/>
              </a:ext>
            </a:extLst>
          </p:cNvPr>
          <p:cNvSpPr/>
          <p:nvPr/>
        </p:nvSpPr>
        <p:spPr>
          <a:xfrm rot="17771047">
            <a:off x="3945908" y="3709678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: 5-tipuline 11">
            <a:extLst>
              <a:ext uri="{FF2B5EF4-FFF2-40B4-BE49-F238E27FC236}">
                <a16:creationId xmlns:a16="http://schemas.microsoft.com/office/drawing/2014/main" id="{6469156D-FF49-18FB-AB2C-B43AE31177DE}"/>
              </a:ext>
            </a:extLst>
          </p:cNvPr>
          <p:cNvSpPr/>
          <p:nvPr/>
        </p:nvSpPr>
        <p:spPr>
          <a:xfrm rot="17050996">
            <a:off x="4811118" y="347026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: 5-tipuline 12">
            <a:extLst>
              <a:ext uri="{FF2B5EF4-FFF2-40B4-BE49-F238E27FC236}">
                <a16:creationId xmlns:a16="http://schemas.microsoft.com/office/drawing/2014/main" id="{882477E9-D381-7729-5D9A-40C7858C8848}"/>
              </a:ext>
            </a:extLst>
          </p:cNvPr>
          <p:cNvSpPr/>
          <p:nvPr/>
        </p:nvSpPr>
        <p:spPr>
          <a:xfrm rot="18116485">
            <a:off x="4219109" y="41408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: 5-tipuline 13">
            <a:extLst>
              <a:ext uri="{FF2B5EF4-FFF2-40B4-BE49-F238E27FC236}">
                <a16:creationId xmlns:a16="http://schemas.microsoft.com/office/drawing/2014/main" id="{CC1B43B9-978C-26D3-8928-B190EF2C5C2E}"/>
              </a:ext>
            </a:extLst>
          </p:cNvPr>
          <p:cNvSpPr/>
          <p:nvPr/>
        </p:nvSpPr>
        <p:spPr>
          <a:xfrm rot="17969344">
            <a:off x="5072803" y="39516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: 5-tipuline 14">
            <a:extLst>
              <a:ext uri="{FF2B5EF4-FFF2-40B4-BE49-F238E27FC236}">
                <a16:creationId xmlns:a16="http://schemas.microsoft.com/office/drawing/2014/main" id="{88F925BB-F73F-FF08-F341-504165F1EEF4}"/>
              </a:ext>
            </a:extLst>
          </p:cNvPr>
          <p:cNvSpPr/>
          <p:nvPr/>
        </p:nvSpPr>
        <p:spPr>
          <a:xfrm rot="18850530">
            <a:off x="6237734" y="39074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: 5-tipuline 15">
            <a:extLst>
              <a:ext uri="{FF2B5EF4-FFF2-40B4-BE49-F238E27FC236}">
                <a16:creationId xmlns:a16="http://schemas.microsoft.com/office/drawing/2014/main" id="{22BA4B52-0022-E885-D46F-17CEF2ECEAC0}"/>
              </a:ext>
            </a:extLst>
          </p:cNvPr>
          <p:cNvSpPr/>
          <p:nvPr/>
        </p:nvSpPr>
        <p:spPr>
          <a:xfrm rot="15096320">
            <a:off x="6713915" y="3535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: 5-tipuline 16">
            <a:extLst>
              <a:ext uri="{FF2B5EF4-FFF2-40B4-BE49-F238E27FC236}">
                <a16:creationId xmlns:a16="http://schemas.microsoft.com/office/drawing/2014/main" id="{64ACDB19-27EC-68BA-9AC5-3E08081C32AA}"/>
              </a:ext>
            </a:extLst>
          </p:cNvPr>
          <p:cNvSpPr/>
          <p:nvPr/>
        </p:nvSpPr>
        <p:spPr>
          <a:xfrm rot="21101928">
            <a:off x="7137610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: 5-tipuline 17">
            <a:extLst>
              <a:ext uri="{FF2B5EF4-FFF2-40B4-BE49-F238E27FC236}">
                <a16:creationId xmlns:a16="http://schemas.microsoft.com/office/drawing/2014/main" id="{9E5E6B72-0545-AB4E-D547-C2D1A55A1DB7}"/>
              </a:ext>
            </a:extLst>
          </p:cNvPr>
          <p:cNvSpPr/>
          <p:nvPr/>
        </p:nvSpPr>
        <p:spPr>
          <a:xfrm rot="595714">
            <a:off x="6690321" y="40333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: 5-tipuline 18">
            <a:extLst>
              <a:ext uri="{FF2B5EF4-FFF2-40B4-BE49-F238E27FC236}">
                <a16:creationId xmlns:a16="http://schemas.microsoft.com/office/drawing/2014/main" id="{C3E0672F-AA33-BB74-DF4F-791BB944C1D4}"/>
              </a:ext>
            </a:extLst>
          </p:cNvPr>
          <p:cNvSpPr/>
          <p:nvPr/>
        </p:nvSpPr>
        <p:spPr>
          <a:xfrm rot="16200000">
            <a:off x="6025383" y="356182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189627A6-7402-B696-F437-CD2D8D9AFFC5}"/>
              </a:ext>
            </a:extLst>
          </p:cNvPr>
          <p:cNvSpPr/>
          <p:nvPr/>
        </p:nvSpPr>
        <p:spPr>
          <a:xfrm rot="18662637">
            <a:off x="8118865" y="37923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A4256746-A2C2-AA90-F97E-F4DB47339563}"/>
              </a:ext>
            </a:extLst>
          </p:cNvPr>
          <p:cNvSpPr/>
          <p:nvPr/>
        </p:nvSpPr>
        <p:spPr>
          <a:xfrm rot="17642500">
            <a:off x="8625075" y="423138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978B0805-4D84-7A44-E5B8-1CA52A2D88A8}"/>
              </a:ext>
            </a:extLst>
          </p:cNvPr>
          <p:cNvSpPr/>
          <p:nvPr/>
        </p:nvSpPr>
        <p:spPr>
          <a:xfrm rot="16445928">
            <a:off x="7949011" y="418960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58683F7A-F384-D31F-1E80-1DBA4156F7AD}"/>
              </a:ext>
            </a:extLst>
          </p:cNvPr>
          <p:cNvSpPr/>
          <p:nvPr/>
        </p:nvSpPr>
        <p:spPr>
          <a:xfrm rot="17221125">
            <a:off x="8922823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C3B7B918-3C65-701A-4096-07C153A7126C}"/>
              </a:ext>
            </a:extLst>
          </p:cNvPr>
          <p:cNvSpPr/>
          <p:nvPr/>
        </p:nvSpPr>
        <p:spPr>
          <a:xfrm rot="16370263">
            <a:off x="8253596" y="338995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ED32D58E-209D-C513-EDCE-8BFAD98E4041}"/>
              </a:ext>
            </a:extLst>
          </p:cNvPr>
          <p:cNvSpPr/>
          <p:nvPr/>
        </p:nvSpPr>
        <p:spPr>
          <a:xfrm rot="16356821">
            <a:off x="9935245" y="391260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Ristkülik: lõigatud vastasnurkadega 25">
            <a:extLst>
              <a:ext uri="{FF2B5EF4-FFF2-40B4-BE49-F238E27FC236}">
                <a16:creationId xmlns:a16="http://schemas.microsoft.com/office/drawing/2014/main" id="{1CD4205D-55B5-4AE2-E6CC-EC5869C75A7A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27" name="Ristkülik: lõigatud vastasnurkadega 26">
            <a:extLst>
              <a:ext uri="{FF2B5EF4-FFF2-40B4-BE49-F238E27FC236}">
                <a16:creationId xmlns:a16="http://schemas.microsoft.com/office/drawing/2014/main" id="{523BD4AF-7DA3-D16A-15E6-3647C3ED6FA3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28" name="Ristkülik: lõigatud vastasnurkadega 27">
            <a:extLst>
              <a:ext uri="{FF2B5EF4-FFF2-40B4-BE49-F238E27FC236}">
                <a16:creationId xmlns:a16="http://schemas.microsoft.com/office/drawing/2014/main" id="{85866A7F-D17C-4722-E2DF-438E0D29AEC8}"/>
              </a:ext>
            </a:extLst>
          </p:cNvPr>
          <p:cNvSpPr/>
          <p:nvPr/>
        </p:nvSpPr>
        <p:spPr>
          <a:xfrm>
            <a:off x="9735455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30" name="Ristkülik: lõigatud vastasnurkadega 29">
            <a:extLst>
              <a:ext uri="{FF2B5EF4-FFF2-40B4-BE49-F238E27FC236}">
                <a16:creationId xmlns:a16="http://schemas.microsoft.com/office/drawing/2014/main" id="{919248CB-26F3-492A-C25D-5DC825F21A36}"/>
              </a:ext>
            </a:extLst>
          </p:cNvPr>
          <p:cNvSpPr/>
          <p:nvPr/>
        </p:nvSpPr>
        <p:spPr>
          <a:xfrm>
            <a:off x="7864000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31" name="UsernameLabel">
            <a:extLst>
              <a:ext uri="{FF2B5EF4-FFF2-40B4-BE49-F238E27FC236}">
                <a16:creationId xmlns:a16="http://schemas.microsoft.com/office/drawing/2014/main" id="{0F99DDAF-2F21-76A6-A10D-588F49A6EAA5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Please wait…</a:t>
            </a:r>
          </a:p>
        </p:txBody>
      </p:sp>
      <p:sp>
        <p:nvSpPr>
          <p:cNvPr id="36" name="Bootlogo">
            <a:extLst>
              <a:ext uri="{FF2B5EF4-FFF2-40B4-BE49-F238E27FC236}">
                <a16:creationId xmlns:a16="http://schemas.microsoft.com/office/drawing/2014/main" id="{4E9BF2F1-03D4-96ED-D49C-D2BBCD74AFD2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000">
              <a:srgbClr val="005AC8"/>
            </a:gs>
            <a:gs pos="98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3" name="Ovaal 19022">
            <a:extLst>
              <a:ext uri="{FF2B5EF4-FFF2-40B4-BE49-F238E27FC236}">
                <a16:creationId xmlns:a16="http://schemas.microsoft.com/office/drawing/2014/main" id="{7C61198E-DB07-19E9-B9E4-7386AB1621DA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4" name="Ovaal 19023">
            <a:extLst>
              <a:ext uri="{FF2B5EF4-FFF2-40B4-BE49-F238E27FC236}">
                <a16:creationId xmlns:a16="http://schemas.microsoft.com/office/drawing/2014/main" id="{B1730A6F-1E7F-58B8-33DD-AE07DD572F7C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5" name="Ovaal 19024">
            <a:extLst>
              <a:ext uri="{FF2B5EF4-FFF2-40B4-BE49-F238E27FC236}">
                <a16:creationId xmlns:a16="http://schemas.microsoft.com/office/drawing/2014/main" id="{3D7363AD-F3F4-DFF8-B21A-F9003BF91CD6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6" name="Ovaal 19025">
            <a:extLst>
              <a:ext uri="{FF2B5EF4-FFF2-40B4-BE49-F238E27FC236}">
                <a16:creationId xmlns:a16="http://schemas.microsoft.com/office/drawing/2014/main" id="{54B28578-4BED-0448-430F-9E77F474FFF3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 useBgFill="1">
        <p:nvSpPr>
          <p:cNvPr id="19027" name="Ristkülik 19026">
            <a:extLst>
              <a:ext uri="{FF2B5EF4-FFF2-40B4-BE49-F238E27FC236}">
                <a16:creationId xmlns:a16="http://schemas.microsoft.com/office/drawing/2014/main" id="{957B2813-CE0E-34F1-1576-6FB479C6A6A1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8711" name="Hourglass">
            <a:extLst>
              <a:ext uri="{FF2B5EF4-FFF2-40B4-BE49-F238E27FC236}">
                <a16:creationId xmlns:a16="http://schemas.microsoft.com/office/drawing/2014/main" id="{3F27B599-CBFB-3A0B-7145-B82FA63E4D89}"/>
              </a:ext>
            </a:extLst>
          </p:cNvPr>
          <p:cNvSpPr/>
          <p:nvPr/>
        </p:nvSpPr>
        <p:spPr>
          <a:xfrm>
            <a:off x="5846819" y="317770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  <a:alpha val="0"/>
                </a:schemeClr>
              </a:gs>
              <a:gs pos="46000">
                <a:schemeClr val="accent4">
                  <a:lumMod val="95000"/>
                  <a:lumOff val="5000"/>
                  <a:alpha val="0"/>
                </a:schemeClr>
              </a:gs>
              <a:gs pos="100000">
                <a:schemeClr val="accent4">
                  <a:lumMod val="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0" y="703658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</a:t>
            </a:r>
            <a:r>
              <a:rPr lang="et-EE" sz="1400" dirty="0" err="1">
                <a:latin typeface="Candara" panose="020E0502030303020204" pitchFamily="34" charset="0"/>
              </a:rPr>
              <a:t>user</a:t>
            </a:r>
            <a:r>
              <a:rPr lang="et-EE" sz="1400" dirty="0">
                <a:latin typeface="Candara" panose="020E0502030303020204" pitchFamily="34" charset="0"/>
              </a:rPr>
              <a:t> account</a:t>
            </a:r>
          </a:p>
        </p:txBody>
      </p:sp>
      <p:sp>
        <p:nvSpPr>
          <p:cNvPr id="12" name="Ristkülik: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96E07E33-ACBE-F617-650B-22C77351B461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13" name="Ristkülik: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31088E14-6060-3A15-4C54-1BD2FF6DF718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15" name="Ristkülik: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C988E23F-0286-991F-1F92-9F319D3F6F73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5</a:t>
            </a:r>
            <a:endParaRPr lang="et-EE" dirty="0"/>
          </a:p>
        </p:txBody>
      </p: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461" name="Ristkülik: lõigatud vastasnurkadega 18460">
            <a:hlinkClick r:id="" action="ppaction://macro?name=RestartRecovery"/>
            <a:extLst>
              <a:ext uri="{FF2B5EF4-FFF2-40B4-BE49-F238E27FC236}">
                <a16:creationId xmlns:a16="http://schemas.microsoft.com/office/drawing/2014/main" id="{4B7FF669-E0F5-6972-C360-6A9C06D61B95}"/>
              </a:ext>
            </a:extLst>
          </p:cNvPr>
          <p:cNvSpPr/>
          <p:nvPr/>
        </p:nvSpPr>
        <p:spPr>
          <a:xfrm>
            <a:off x="7864000" y="5993071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8561" name="Bootlogo">
            <a:extLst>
              <a:ext uri="{FF2B5EF4-FFF2-40B4-BE49-F238E27FC236}">
                <a16:creationId xmlns:a16="http://schemas.microsoft.com/office/drawing/2014/main" id="{850308DC-B5BC-3C76-E5B1-043CC7B75366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573" name="Ristkülik 18572">
            <a:hlinkClick r:id="" action="ppaction://macro?name=AboutSessMan"/>
            <a:extLst>
              <a:ext uri="{FF2B5EF4-FFF2-40B4-BE49-F238E27FC236}">
                <a16:creationId xmlns:a16="http://schemas.microsoft.com/office/drawing/2014/main" id="{16D09361-2EC6-F386-DF0A-99DBEE9D7E71}"/>
              </a:ext>
            </a:extLst>
          </p:cNvPr>
          <p:cNvSpPr/>
          <p:nvPr/>
        </p:nvSpPr>
        <p:spPr>
          <a:xfrm>
            <a:off x="11976750" y="0"/>
            <a:ext cx="215250" cy="192157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6" name="DefaultPic" hidden="1">
            <a:extLst>
              <a:ext uri="{FF2B5EF4-FFF2-40B4-BE49-F238E27FC236}">
                <a16:creationId xmlns:a16="http://schemas.microsoft.com/office/drawing/2014/main" id="{0E3941E1-9372-EF0F-7335-86D5A7A52648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B94DC8-4A1D-69D4-415D-BF6040F790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0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3" name="UserPic:1">
            <a:extLst>
              <a:ext uri="{FF2B5EF4-FFF2-40B4-BE49-F238E27FC236}">
                <a16:creationId xmlns:a16="http://schemas.microsoft.com/office/drawing/2014/main" id="{1CF8CD00-83B6-9049-EF87-CADC565C203A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1843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BD80D4D-616F-A85E-5E23-1692E3236E16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433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87C166D-22FE-76B2-929A-358E0B3F85D8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8434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C394EC5-00ED-0791-6C1E-13400E7B94A5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435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61682F54-5B09-3DFF-A4CA-14BCBB61DCD8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Cat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8436" name="UserPic:2">
            <a:extLst>
              <a:ext uri="{FF2B5EF4-FFF2-40B4-BE49-F238E27FC236}">
                <a16:creationId xmlns:a16="http://schemas.microsoft.com/office/drawing/2014/main" id="{F25BFAEA-1763-77B8-3931-28876D7282C2}"/>
              </a:ext>
            </a:extLst>
          </p:cNvPr>
          <p:cNvGrpSpPr/>
          <p:nvPr/>
        </p:nvGrpSpPr>
        <p:grpSpPr>
          <a:xfrm>
            <a:off x="2111375" y="1168400"/>
            <a:ext cx="914400" cy="914400"/>
            <a:chOff x="751154" y="1106424"/>
            <a:chExt cx="914400" cy="914400"/>
          </a:xfrm>
        </p:grpSpPr>
        <p:sp>
          <p:nvSpPr>
            <p:cNvPr id="1843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58BF3A2-8246-97CD-0FC1-7BA95B453F4B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438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A5947AA-3362-1549-BDE2-DB22E65D79D5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8439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158EFCC-BC30-4081-A065-6D412A67547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440" name="UserName:2">
            <a:hlinkClick r:id="" action="ppaction://macro?name=PicClick"/>
            <a:extLst>
              <a:ext uri="{FF2B5EF4-FFF2-40B4-BE49-F238E27FC236}">
                <a16:creationId xmlns:a16="http://schemas.microsoft.com/office/drawing/2014/main" id="{11588FD7-D0EA-991A-5B00-FDB2AB779D71}"/>
              </a:ext>
            </a:extLst>
          </p:cNvPr>
          <p:cNvSpPr txBox="1"/>
          <p:nvPr/>
        </p:nvSpPr>
        <p:spPr>
          <a:xfrm>
            <a:off x="20351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MarkusTegelane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8441" name="UserPic:3">
            <a:extLst>
              <a:ext uri="{FF2B5EF4-FFF2-40B4-BE49-F238E27FC236}">
                <a16:creationId xmlns:a16="http://schemas.microsoft.com/office/drawing/2014/main" id="{5DC666D9-DFD1-9A11-8868-F49D26C6B9EF}"/>
              </a:ext>
            </a:extLst>
          </p:cNvPr>
          <p:cNvGrpSpPr/>
          <p:nvPr/>
        </p:nvGrpSpPr>
        <p:grpSpPr>
          <a:xfrm>
            <a:off x="3473450" y="1168400"/>
            <a:ext cx="914400" cy="914400"/>
            <a:chOff x="751154" y="1106424"/>
            <a:chExt cx="914400" cy="914400"/>
          </a:xfrm>
        </p:grpSpPr>
        <p:sp>
          <p:nvSpPr>
            <p:cNvPr id="1844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658916B-DDB5-2312-571A-FFE56525B81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443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EC9A28A-B880-34F8-A42F-A5CB571F949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8444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A04D253-771E-98C0-51AA-7656A54F3F7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445" name="UserName:3">
            <a:hlinkClick r:id="" action="ppaction://macro?name=PicClick"/>
            <a:extLst>
              <a:ext uri="{FF2B5EF4-FFF2-40B4-BE49-F238E27FC236}">
                <a16:creationId xmlns:a16="http://schemas.microsoft.com/office/drawing/2014/main" id="{A4B68DB0-64FE-BE36-23F0-EE338F7CDB67}"/>
              </a:ext>
            </a:extLst>
          </p:cNvPr>
          <p:cNvSpPr txBox="1"/>
          <p:nvPr/>
        </p:nvSpPr>
        <p:spPr>
          <a:xfrm>
            <a:off x="33972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8446" name="UserPic:4">
            <a:extLst>
              <a:ext uri="{FF2B5EF4-FFF2-40B4-BE49-F238E27FC236}">
                <a16:creationId xmlns:a16="http://schemas.microsoft.com/office/drawing/2014/main" id="{7F073AE3-F40D-EB46-F562-83AC06D4301C}"/>
              </a:ext>
            </a:extLst>
          </p:cNvPr>
          <p:cNvGrpSpPr/>
          <p:nvPr/>
        </p:nvGrpSpPr>
        <p:grpSpPr>
          <a:xfrm>
            <a:off x="4835525" y="1168400"/>
            <a:ext cx="914400" cy="914400"/>
            <a:chOff x="751154" y="1106424"/>
            <a:chExt cx="914400" cy="914400"/>
          </a:xfrm>
        </p:grpSpPr>
        <p:sp>
          <p:nvSpPr>
            <p:cNvPr id="1844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A5DFC91-2FF9-04BE-A352-2E2A5B972DA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448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3119EBE-353F-F5C9-9AB1-48720CB51A31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8449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EE2AD67-8935-9776-1D67-11E2A995CDC1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450" name="UserName:4">
            <a:hlinkClick r:id="" action="ppaction://macro?name=PicClick"/>
            <a:extLst>
              <a:ext uri="{FF2B5EF4-FFF2-40B4-BE49-F238E27FC236}">
                <a16:creationId xmlns:a16="http://schemas.microsoft.com/office/drawing/2014/main" id="{992FDB30-1267-FFD6-98A9-D2084DBADAC6}"/>
              </a:ext>
            </a:extLst>
          </p:cNvPr>
          <p:cNvSpPr txBox="1"/>
          <p:nvPr/>
        </p:nvSpPr>
        <p:spPr>
          <a:xfrm>
            <a:off x="47593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Administrator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19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19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19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6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5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73"/>
                  </p:tgtEl>
                </p:cond>
              </p:nextCondLst>
            </p:seq>
          </p:childTnLst>
        </p:cTn>
      </p:par>
    </p:tnLst>
    <p:bldLst>
      <p:bldP spid="19023" grpId="0" animBg="1"/>
      <p:bldP spid="19024" grpId="0" animBg="1"/>
      <p:bldP spid="19025" grpId="0" animBg="1"/>
      <p:bldP spid="19026" grpId="0" animBg="1"/>
      <p:bldP spid="19027" grpId="0" animBg="1"/>
      <p:bldP spid="5" grpId="0"/>
      <p:bldP spid="18561" grpId="0" animBg="1"/>
      <p:bldP spid="18573" grpId="0" animBg="1"/>
      <p:bldP spid="185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</a:t>
            </a:r>
            <a:r>
              <a:rPr lang="et-EE" sz="1600" dirty="0" err="1">
                <a:latin typeface="Candara" panose="020E0502030303020204" pitchFamily="34" charset="0"/>
              </a:rPr>
              <a:t>user</a:t>
            </a:r>
            <a:endParaRPr lang="et-EE" sz="1600" dirty="0">
              <a:latin typeface="Candara" panose="020E0502030303020204" pitchFamily="34" charset="0"/>
            </a:endParaRP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otlogo">
            <a:extLst>
              <a:ext uri="{FF2B5EF4-FFF2-40B4-BE49-F238E27FC236}">
                <a16:creationId xmlns:a16="http://schemas.microsoft.com/office/drawing/2014/main" id="{85E8E144-0169-13B9-486D-E8626327DFD4}"/>
              </a:ext>
            </a:extLst>
          </p:cNvPr>
          <p:cNvSpPr/>
          <p:nvPr/>
        </p:nvSpPr>
        <p:spPr>
          <a:xfrm rot="2838248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4800000" lon="4200000" rev="720000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Dummy" r:id="rId3" imgW="47520" imgH="428760"/>
        </mc:Choice>
        <mc:Fallback>
          <p:control name="AxDummy" r:id="rId3" imgW="47520" imgH="42876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93EEDE64-DB92-9B15-D03E-37843C3B0C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18333"/>
                  <a:ext cx="45719" cy="42953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2" r:id="rId4" imgW="914400" imgH="914400"/>
        </mc:Choice>
        <mc:Fallback>
          <p:control name="Label2" r:id="rId4" imgW="914400" imgH="914400">
            <p:pic>
              <p:nvPicPr>
                <p:cNvPr id="10" name="Label2">
                  <a:extLst>
                    <a:ext uri="{FF2B5EF4-FFF2-40B4-BE49-F238E27FC236}">
                      <a16:creationId xmlns:a16="http://schemas.microsoft.com/office/drawing/2014/main" id="{DB90E7B2-3CD7-5823-E827-C2D42228F97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175" y="726281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Rühm 2">
            <a:extLst>
              <a:ext uri="{FF2B5EF4-FFF2-40B4-BE49-F238E27FC236}">
                <a16:creationId xmlns:a16="http://schemas.microsoft.com/office/drawing/2014/main" id="{1FA05A05-F34A-2E2A-8A61-E04B4B1B0754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16" name="WindowFrameAppInputBox:5">
              <a:extLst>
                <a:ext uri="{FF2B5EF4-FFF2-40B4-BE49-F238E27FC236}">
                  <a16:creationId xmlns:a16="http://schemas.microsoft.com/office/drawing/2014/main" id="{261FB82A-0256-B426-63CE-D1104146DD64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WindowAppInputBox:5">
              <a:extLst>
                <a:ext uri="{FF2B5EF4-FFF2-40B4-BE49-F238E27FC236}">
                  <a16:creationId xmlns:a16="http://schemas.microsoft.com/office/drawing/2014/main" id="{F155EA17-4183-E621-9EA2-212B23E408E8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B0C179-5071-18BF-ED79-9D081A92009D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20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533860F-466F-1844-F0E7-151A209AF800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sp>
        <p:nvSpPr>
          <p:cNvPr id="21" name="WaitText" hidden="1">
            <a:extLst>
              <a:ext uri="{FF2B5EF4-FFF2-40B4-BE49-F238E27FC236}">
                <a16:creationId xmlns:a16="http://schemas.microsoft.com/office/drawing/2014/main" id="{AF197FD6-EC65-CFB7-0880-20C57E0B334D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2" name="Hourglass" hidden="1">
            <a:extLst>
              <a:ext uri="{FF2B5EF4-FFF2-40B4-BE49-F238E27FC236}">
                <a16:creationId xmlns:a16="http://schemas.microsoft.com/office/drawing/2014/main" id="{40DA29D9-61CE-7AC3-65BF-F253005ACE05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34" name="SetupProgress">
            <a:extLst>
              <a:ext uri="{FF2B5EF4-FFF2-40B4-BE49-F238E27FC236}">
                <a16:creationId xmlns:a16="http://schemas.microsoft.com/office/drawing/2014/main" id="{86B6D47B-4BC4-B4A3-0FB2-737DE773FC7C}"/>
              </a:ext>
            </a:extLst>
          </p:cNvPr>
          <p:cNvGrpSpPr/>
          <p:nvPr/>
        </p:nvGrpSpPr>
        <p:grpSpPr>
          <a:xfrm>
            <a:off x="597620" y="5129784"/>
            <a:ext cx="10846520" cy="584864"/>
            <a:chOff x="597620" y="5129784"/>
            <a:chExt cx="10846520" cy="584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B36B8-1AAE-5CCA-01D2-DC8B788427A7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8477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t-EE" sz="3200" dirty="0">
                  <a:solidFill>
                    <a:schemeClr val="bg1"/>
                  </a:solidFill>
                </a:rPr>
                <a:t>1 </a:t>
              </a:r>
              <a:r>
                <a:rPr lang="et-EE" sz="1400" dirty="0">
                  <a:solidFill>
                    <a:schemeClr val="bg1"/>
                  </a:solidFill>
                </a:rPr>
                <a:t>Colecting info</a:t>
              </a:r>
              <a:endParaRPr lang="et-E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B9877-60FE-F9D8-7348-171216578F76}"/>
                </a:ext>
              </a:extLst>
            </p:cNvPr>
            <p:cNvSpPr txBox="1"/>
            <p:nvPr/>
          </p:nvSpPr>
          <p:spPr>
            <a:xfrm>
              <a:off x="3571324" y="5129873"/>
              <a:ext cx="277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3200" dirty="0">
                  <a:solidFill>
                    <a:schemeClr val="tx2">
                      <a:lumMod val="90000"/>
                    </a:schemeClr>
                  </a:solidFill>
                </a:rPr>
                <a:t>2 </a:t>
              </a:r>
              <a:r>
                <a:rPr lang="et-EE" sz="1400" dirty="0">
                  <a:solidFill>
                    <a:schemeClr val="tx2">
                      <a:lumMod val="90000"/>
                    </a:schemeClr>
                  </a:solidFill>
                </a:rPr>
                <a:t>Installing</a:t>
              </a:r>
              <a:endParaRPr lang="et-EE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32" name="Vabakuju: kujund 31">
              <a:extLst>
                <a:ext uri="{FF2B5EF4-FFF2-40B4-BE49-F238E27FC236}">
                  <a16:creationId xmlns:a16="http://schemas.microsoft.com/office/drawing/2014/main" id="{262645C0-23B9-250F-077F-CDD0138F6BB2}"/>
                </a:ext>
              </a:extLst>
            </p:cNvPr>
            <p:cNvSpPr/>
            <p:nvPr/>
          </p:nvSpPr>
          <p:spPr>
            <a:xfrm>
              <a:off x="597622" y="5129784"/>
              <a:ext cx="10846518" cy="6400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35" name="AddUserButton">
            <a:hlinkClick r:id="" action="ppaction://macro?name=SetupStep2"/>
            <a:extLst>
              <a:ext uri="{FF2B5EF4-FFF2-40B4-BE49-F238E27FC236}">
                <a16:creationId xmlns:a16="http://schemas.microsoft.com/office/drawing/2014/main" id="{FD532993-5515-8DDD-ECAA-D7B82CA2E687}"/>
              </a:ext>
            </a:extLst>
          </p:cNvPr>
          <p:cNvSpPr/>
          <p:nvPr/>
        </p:nvSpPr>
        <p:spPr>
          <a:xfrm>
            <a:off x="9994924" y="4608399"/>
            <a:ext cx="1358875" cy="37452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Next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grpSp>
        <p:nvGrpSpPr>
          <p:cNvPr id="41" name="SetupScreenWelcome">
            <a:extLst>
              <a:ext uri="{FF2B5EF4-FFF2-40B4-BE49-F238E27FC236}">
                <a16:creationId xmlns:a16="http://schemas.microsoft.com/office/drawing/2014/main" id="{20F8A6E9-7BA0-6FD0-DF52-7A540FC3F31B}"/>
              </a:ext>
            </a:extLst>
          </p:cNvPr>
          <p:cNvGrpSpPr/>
          <p:nvPr/>
        </p:nvGrpSpPr>
        <p:grpSpPr>
          <a:xfrm>
            <a:off x="685799" y="1266825"/>
            <a:ext cx="10668001" cy="2589512"/>
            <a:chOff x="685799" y="1266825"/>
            <a:chExt cx="10668001" cy="2589512"/>
          </a:xfrm>
        </p:grpSpPr>
        <p:sp>
          <p:nvSpPr>
            <p:cNvPr id="33" name="TitleText">
              <a:extLst>
                <a:ext uri="{FF2B5EF4-FFF2-40B4-BE49-F238E27FC236}">
                  <a16:creationId xmlns:a16="http://schemas.microsoft.com/office/drawing/2014/main" id="{C3B27B59-E677-66BF-89EB-33737E20F206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>
                  <a:solidFill>
                    <a:schemeClr val="bg1"/>
                  </a:solidFill>
                </a:rPr>
                <a:t>Welcome to Sunlight!</a:t>
              </a:r>
            </a:p>
          </p:txBody>
        </p:sp>
        <p:sp>
          <p:nvSpPr>
            <p:cNvPr id="36" name="SubtitleText">
              <a:extLst>
                <a:ext uri="{FF2B5EF4-FFF2-40B4-BE49-F238E27FC236}">
                  <a16:creationId xmlns:a16="http://schemas.microsoft.com/office/drawing/2014/main" id="{E7645B06-F697-3093-20AB-F76C95B2A1CD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noProof="1">
                  <a:solidFill>
                    <a:schemeClr val="bg1"/>
                  </a:solidFill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38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90809EA3-C8F9-8F5C-362E-38EC7CEAE3B9}"/>
                </a:ext>
              </a:extLst>
            </p:cNvPr>
            <p:cNvSpPr/>
            <p:nvPr/>
          </p:nvSpPr>
          <p:spPr>
            <a:xfrm>
              <a:off x="1135420" y="3313801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Fresh install</a:t>
              </a:r>
            </a:p>
            <a:p>
              <a:r>
                <a:rPr lang="et-EE" sz="1050" noProof="1"/>
                <a:t>No settings will be imported</a:t>
              </a:r>
            </a:p>
          </p:txBody>
        </p:sp>
        <p:sp>
          <p:nvSpPr>
            <p:cNvPr id="39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AD8D1AE-4BC5-A6F6-2CFA-9FE827B3B405}"/>
                </a:ext>
              </a:extLst>
            </p:cNvPr>
            <p:cNvSpPr/>
            <p:nvPr/>
          </p:nvSpPr>
          <p:spPr>
            <a:xfrm>
              <a:off x="4392003" y="3307145"/>
              <a:ext cx="3169689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Upgrade</a:t>
              </a:r>
            </a:p>
            <a:p>
              <a:r>
                <a:rPr lang="et-EE" sz="1050" noProof="1"/>
                <a:t>Import settings from a previous version of Sunlight</a:t>
              </a:r>
            </a:p>
          </p:txBody>
        </p:sp>
        <p:sp>
          <p:nvSpPr>
            <p:cNvPr id="40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46297245-C0D5-B40D-B632-C559D73310CE}"/>
                </a:ext>
              </a:extLst>
            </p:cNvPr>
            <p:cNvSpPr/>
            <p:nvPr/>
          </p:nvSpPr>
          <p:spPr>
            <a:xfrm>
              <a:off x="7648587" y="3307145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Migrate</a:t>
              </a:r>
            </a:p>
            <a:p>
              <a:r>
                <a:rPr lang="et-EE" sz="1050" noProof="1"/>
                <a:t>Import settings from another PPTOS</a:t>
              </a:r>
            </a:p>
          </p:txBody>
        </p:sp>
      </p:grpSp>
      <p:sp>
        <p:nvSpPr>
          <p:cNvPr id="53" name="Progress1" hidden="1">
            <a:extLst>
              <a:ext uri="{FF2B5EF4-FFF2-40B4-BE49-F238E27FC236}">
                <a16:creationId xmlns:a16="http://schemas.microsoft.com/office/drawing/2014/main" id="{FC3FB47F-7418-572F-ED9B-2C07A9DF50F6}"/>
              </a:ext>
            </a:extLst>
          </p:cNvPr>
          <p:cNvSpPr/>
          <p:nvPr/>
        </p:nvSpPr>
        <p:spPr>
          <a:xfrm>
            <a:off x="597620" y="5129784"/>
            <a:ext cx="728260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56" name="SetupScreenPartition" hidden="1">
            <a:extLst>
              <a:ext uri="{FF2B5EF4-FFF2-40B4-BE49-F238E27FC236}">
                <a16:creationId xmlns:a16="http://schemas.microsoft.com/office/drawing/2014/main" id="{B2230DA8-41FF-EB90-4EEC-FA1330E6E8D4}"/>
              </a:ext>
            </a:extLst>
          </p:cNvPr>
          <p:cNvGrpSpPr/>
          <p:nvPr/>
        </p:nvGrpSpPr>
        <p:grpSpPr>
          <a:xfrm>
            <a:off x="684581" y="1266825"/>
            <a:ext cx="10668001" cy="907074"/>
            <a:chOff x="665562" y="1275874"/>
            <a:chExt cx="10668001" cy="907074"/>
          </a:xfrm>
        </p:grpSpPr>
        <p:sp>
          <p:nvSpPr>
            <p:cNvPr id="54" name="TitleText">
              <a:extLst>
                <a:ext uri="{FF2B5EF4-FFF2-40B4-BE49-F238E27FC236}">
                  <a16:creationId xmlns:a16="http://schemas.microsoft.com/office/drawing/2014/main" id="{D380C75E-FF2E-0727-46EF-E42397FC5B5C}"/>
                </a:ext>
              </a:extLst>
            </p:cNvPr>
            <p:cNvSpPr txBox="1"/>
            <p:nvPr/>
          </p:nvSpPr>
          <p:spPr>
            <a:xfrm>
              <a:off x="665563" y="1275874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chemeClr val="bg1"/>
                  </a:solidFill>
                </a:rPr>
                <a:t>Partition setup</a:t>
              </a:r>
            </a:p>
          </p:txBody>
        </p:sp>
        <p:sp>
          <p:nvSpPr>
            <p:cNvPr id="55" name="SubtitleText">
              <a:extLst>
                <a:ext uri="{FF2B5EF4-FFF2-40B4-BE49-F238E27FC236}">
                  <a16:creationId xmlns:a16="http://schemas.microsoft.com/office/drawing/2014/main" id="{BE28CA07-341B-D409-A246-C346C4559137}"/>
                </a:ext>
              </a:extLst>
            </p:cNvPr>
            <p:cNvSpPr txBox="1"/>
            <p:nvPr/>
          </p:nvSpPr>
          <p:spPr>
            <a:xfrm>
              <a:off x="665562" y="1875171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1400" noProof="1">
                  <a:solidFill>
                    <a:schemeClr val="bg1"/>
                  </a:solidFill>
                </a:rPr>
                <a:t>Please choose where to install Sunlight OS</a:t>
              </a:r>
            </a:p>
          </p:txBody>
        </p:sp>
      </p:grpSp>
      <p:sp useBgFill="1">
        <p:nvSpPr>
          <p:cNvPr id="4" name="Ristkülik 3">
            <a:extLst>
              <a:ext uri="{FF2B5EF4-FFF2-40B4-BE49-F238E27FC236}">
                <a16:creationId xmlns:a16="http://schemas.microsoft.com/office/drawing/2014/main" id="{FEB142CF-5825-8ECF-803E-EBE80BFA10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 Light" panose="020E0502030303020204" pitchFamily="34" charset="0"/>
            </a:endParaRPr>
          </a:p>
        </p:txBody>
      </p:sp>
      <p:sp>
        <p:nvSpPr>
          <p:cNvPr id="5" name="Backdrop">
            <a:extLst>
              <a:ext uri="{FF2B5EF4-FFF2-40B4-BE49-F238E27FC236}">
                <a16:creationId xmlns:a16="http://schemas.microsoft.com/office/drawing/2014/main" id="{FDE8F04A-270B-6FFB-CBCF-964F8C78F3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2" imgW="914400" imgH="914400"/>
        </mc:Choice>
        <mc:Fallback>
          <p:control name="AxDummy" r:id="rId2" imgW="914400" imgH="91440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BEE0E9A5-B3C8-CA51-9B92-C50B96EE70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88" y="247650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gradFill>
          <a:gsLst>
            <a:gs pos="100000">
              <a:srgbClr val="003192"/>
            </a:gs>
            <a:gs pos="3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Macros not enabled</a:t>
            </a:r>
            <a:endParaRPr lang="en-US" sz="203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6067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Sunlight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980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 hidden="1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1043797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False</a:t>
            </a:r>
            <a:endParaRPr lang="et-EE" dirty="0"/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 useBgFill="1"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979446" y="2515424"/>
            <a:ext cx="4191644" cy="1970313"/>
          </a:xfrm>
          <a:prstGeom prst="rect">
            <a:avLst/>
          </a:prstGeom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Macro requirement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Macros </a:t>
            </a:r>
            <a:r>
              <a:rPr lang="et-EE" sz="1050" kern="0" dirty="0" err="1">
                <a:ln w="38100">
                  <a:noFill/>
                </a:ln>
                <a:effectLst/>
                <a:latin typeface="Candara" panose="020E0502030303020204" pitchFamily="34" charset="0"/>
              </a:rPr>
              <a:t>enable</a:t>
            </a: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 execution of code inside PowerPoint presentations</a:t>
            </a: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. This is required for Sunlight OS</a:t>
            </a: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. Depending on your version of Office, you may get a warning in which you must select „Enable content“ if you want to get past this message.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However, there are specfic versions of PowerPoint that do not support macros no matter what. Examples of which include PowerPoint Online and mobile verisons of PowerPoint.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  <p:sp>
        <p:nvSpPr>
          <p:cNvPr id="16" name="Vabakuju: kujund 15">
            <a:extLst>
              <a:ext uri="{FF2B5EF4-FFF2-40B4-BE49-F238E27FC236}">
                <a16:creationId xmlns:a16="http://schemas.microsoft.com/office/drawing/2014/main" id="{AEDECBC6-728E-F43D-EEAD-2106000A1F06}"/>
              </a:ext>
            </a:extLst>
          </p:cNvPr>
          <p:cNvSpPr/>
          <p:nvPr/>
        </p:nvSpPr>
        <p:spPr>
          <a:xfrm>
            <a:off x="-1175442" y="889825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7" name="Vabakuju: kujund 16">
            <a:extLst>
              <a:ext uri="{FF2B5EF4-FFF2-40B4-BE49-F238E27FC236}">
                <a16:creationId xmlns:a16="http://schemas.microsoft.com/office/drawing/2014/main" id="{F8B620AB-E542-9031-90AD-CC75FE7430E7}"/>
              </a:ext>
            </a:extLst>
          </p:cNvPr>
          <p:cNvSpPr/>
          <p:nvPr/>
        </p:nvSpPr>
        <p:spPr>
          <a:xfrm>
            <a:off x="2180880" y="710193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8" name="Vabakuju: kujund 17">
            <a:extLst>
              <a:ext uri="{FF2B5EF4-FFF2-40B4-BE49-F238E27FC236}">
                <a16:creationId xmlns:a16="http://schemas.microsoft.com/office/drawing/2014/main" id="{99B92709-CB58-2C53-AE80-FB571FA2814A}"/>
              </a:ext>
            </a:extLst>
          </p:cNvPr>
          <p:cNvSpPr/>
          <p:nvPr/>
        </p:nvSpPr>
        <p:spPr>
          <a:xfrm>
            <a:off x="5537201" y="96337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9" name="Vabakuju: kujund 18">
            <a:extLst>
              <a:ext uri="{FF2B5EF4-FFF2-40B4-BE49-F238E27FC236}">
                <a16:creationId xmlns:a16="http://schemas.microsoft.com/office/drawing/2014/main" id="{7FB21952-2FFB-2D0E-E529-08552C32A3FF}"/>
              </a:ext>
            </a:extLst>
          </p:cNvPr>
          <p:cNvSpPr/>
          <p:nvPr/>
        </p:nvSpPr>
        <p:spPr>
          <a:xfrm>
            <a:off x="8538474" y="73985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3F2B6B77-4349-BA50-56CC-2D8AA2E5DA46}"/>
              </a:ext>
            </a:extLst>
          </p:cNvPr>
          <p:cNvSpPr/>
          <p:nvPr/>
        </p:nvSpPr>
        <p:spPr>
          <a:xfrm rot="1066431">
            <a:off x="793750" y="15684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43645EB1-51CE-1593-C641-49C714860D5E}"/>
              </a:ext>
            </a:extLst>
          </p:cNvPr>
          <p:cNvSpPr/>
          <p:nvPr/>
        </p:nvSpPr>
        <p:spPr>
          <a:xfrm rot="20792400">
            <a:off x="1466850" y="10350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12EE2BD5-49F0-35E0-8D8A-E0A9C557F9BC}"/>
              </a:ext>
            </a:extLst>
          </p:cNvPr>
          <p:cNvSpPr/>
          <p:nvPr/>
        </p:nvSpPr>
        <p:spPr>
          <a:xfrm rot="19072369">
            <a:off x="1866900" y="16033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4BE62744-209E-08BE-735E-CF9110D6F59D}"/>
              </a:ext>
            </a:extLst>
          </p:cNvPr>
          <p:cNvSpPr/>
          <p:nvPr/>
        </p:nvSpPr>
        <p:spPr>
          <a:xfrm>
            <a:off x="254000" y="9842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E2968F0D-3179-7E29-CFCE-2DF205014204}"/>
              </a:ext>
            </a:extLst>
          </p:cNvPr>
          <p:cNvSpPr/>
          <p:nvPr/>
        </p:nvSpPr>
        <p:spPr>
          <a:xfrm rot="620454">
            <a:off x="1054100" y="3712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5051639A-33BD-08AB-4578-65E1C053A6CD}"/>
              </a:ext>
            </a:extLst>
          </p:cNvPr>
          <p:cNvSpPr/>
          <p:nvPr/>
        </p:nvSpPr>
        <p:spPr>
          <a:xfrm rot="18275499">
            <a:off x="1914525" y="4919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: 5-tipuline 25">
            <a:extLst>
              <a:ext uri="{FF2B5EF4-FFF2-40B4-BE49-F238E27FC236}">
                <a16:creationId xmlns:a16="http://schemas.microsoft.com/office/drawing/2014/main" id="{0BE5E0D1-ECFA-3183-A205-B5388A4D9528}"/>
              </a:ext>
            </a:extLst>
          </p:cNvPr>
          <p:cNvSpPr/>
          <p:nvPr/>
        </p:nvSpPr>
        <p:spPr>
          <a:xfrm rot="17771047">
            <a:off x="2613025" y="10001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: 5-tipuline 26">
            <a:extLst>
              <a:ext uri="{FF2B5EF4-FFF2-40B4-BE49-F238E27FC236}">
                <a16:creationId xmlns:a16="http://schemas.microsoft.com/office/drawing/2014/main" id="{E288C8E5-59ED-0627-C9F6-D921C1E227C7}"/>
              </a:ext>
            </a:extLst>
          </p:cNvPr>
          <p:cNvSpPr/>
          <p:nvPr/>
        </p:nvSpPr>
        <p:spPr>
          <a:xfrm rot="17050996">
            <a:off x="3893721" y="64574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: 5-tipuline 27">
            <a:extLst>
              <a:ext uri="{FF2B5EF4-FFF2-40B4-BE49-F238E27FC236}">
                <a16:creationId xmlns:a16="http://schemas.microsoft.com/office/drawing/2014/main" id="{3C7CE3B7-2C1B-186C-AE31-7E531DE50C57}"/>
              </a:ext>
            </a:extLst>
          </p:cNvPr>
          <p:cNvSpPr/>
          <p:nvPr/>
        </p:nvSpPr>
        <p:spPr>
          <a:xfrm rot="18116485">
            <a:off x="3017421" y="163830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Täht: 5-tipuline 28">
            <a:extLst>
              <a:ext uri="{FF2B5EF4-FFF2-40B4-BE49-F238E27FC236}">
                <a16:creationId xmlns:a16="http://schemas.microsoft.com/office/drawing/2014/main" id="{BA53FE7A-A015-FB90-3228-06B12F2B6F30}"/>
              </a:ext>
            </a:extLst>
          </p:cNvPr>
          <p:cNvSpPr/>
          <p:nvPr/>
        </p:nvSpPr>
        <p:spPr>
          <a:xfrm rot="17969344">
            <a:off x="4281071" y="13582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: 5-tipuline 29">
            <a:extLst>
              <a:ext uri="{FF2B5EF4-FFF2-40B4-BE49-F238E27FC236}">
                <a16:creationId xmlns:a16="http://schemas.microsoft.com/office/drawing/2014/main" id="{1D4B4677-1306-BC48-BEE8-258D346DDA9A}"/>
              </a:ext>
            </a:extLst>
          </p:cNvPr>
          <p:cNvSpPr/>
          <p:nvPr/>
        </p:nvSpPr>
        <p:spPr>
          <a:xfrm rot="18850530">
            <a:off x="6005418" y="12928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1" name="Täht: 5-tipuline 30">
            <a:extLst>
              <a:ext uri="{FF2B5EF4-FFF2-40B4-BE49-F238E27FC236}">
                <a16:creationId xmlns:a16="http://schemas.microsoft.com/office/drawing/2014/main" id="{21C65F5D-5243-A27C-6DC2-C9CFBD1A2456}"/>
              </a:ext>
            </a:extLst>
          </p:cNvPr>
          <p:cNvSpPr/>
          <p:nvPr/>
        </p:nvSpPr>
        <p:spPr>
          <a:xfrm rot="15096320">
            <a:off x="6710268" y="74209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: 5-tipuline 31">
            <a:extLst>
              <a:ext uri="{FF2B5EF4-FFF2-40B4-BE49-F238E27FC236}">
                <a16:creationId xmlns:a16="http://schemas.microsoft.com/office/drawing/2014/main" id="{0DBF7533-2071-C1E7-5255-0BA2CFD6DF9C}"/>
              </a:ext>
            </a:extLst>
          </p:cNvPr>
          <p:cNvSpPr/>
          <p:nvPr/>
        </p:nvSpPr>
        <p:spPr>
          <a:xfrm rot="21101928">
            <a:off x="7337426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: 5-tipuline 32">
            <a:extLst>
              <a:ext uri="{FF2B5EF4-FFF2-40B4-BE49-F238E27FC236}">
                <a16:creationId xmlns:a16="http://schemas.microsoft.com/office/drawing/2014/main" id="{23E759D4-F41C-6CCC-DA1A-A37EEA774889}"/>
              </a:ext>
            </a:extLst>
          </p:cNvPr>
          <p:cNvSpPr/>
          <p:nvPr/>
        </p:nvSpPr>
        <p:spPr>
          <a:xfrm rot="595714">
            <a:off x="6675343" y="14791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4" name="Täht: 5-tipuline 33">
            <a:extLst>
              <a:ext uri="{FF2B5EF4-FFF2-40B4-BE49-F238E27FC236}">
                <a16:creationId xmlns:a16="http://schemas.microsoft.com/office/drawing/2014/main" id="{C0351B0F-550B-E9BF-342A-79A52F01C296}"/>
              </a:ext>
            </a:extLst>
          </p:cNvPr>
          <p:cNvSpPr/>
          <p:nvPr/>
        </p:nvSpPr>
        <p:spPr>
          <a:xfrm rot="16200000">
            <a:off x="5691093" y="7812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5" name="Täht: 5-tipuline 34">
            <a:extLst>
              <a:ext uri="{FF2B5EF4-FFF2-40B4-BE49-F238E27FC236}">
                <a16:creationId xmlns:a16="http://schemas.microsoft.com/office/drawing/2014/main" id="{5A0D87D4-8B44-6E98-B993-C35A338AF8D4}"/>
              </a:ext>
            </a:extLst>
          </p:cNvPr>
          <p:cNvSpPr/>
          <p:nvPr/>
        </p:nvSpPr>
        <p:spPr>
          <a:xfrm rot="18662637">
            <a:off x="8789893" y="11224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6" name="Täht: 5-tipuline 35">
            <a:extLst>
              <a:ext uri="{FF2B5EF4-FFF2-40B4-BE49-F238E27FC236}">
                <a16:creationId xmlns:a16="http://schemas.microsoft.com/office/drawing/2014/main" id="{B42A33AB-8269-3CE1-B40F-99BF00D780EB}"/>
              </a:ext>
            </a:extLst>
          </p:cNvPr>
          <p:cNvSpPr/>
          <p:nvPr/>
        </p:nvSpPr>
        <p:spPr>
          <a:xfrm rot="17642500">
            <a:off x="9539193" y="17723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7" name="Täht: 5-tipuline 36">
            <a:extLst>
              <a:ext uri="{FF2B5EF4-FFF2-40B4-BE49-F238E27FC236}">
                <a16:creationId xmlns:a16="http://schemas.microsoft.com/office/drawing/2014/main" id="{F458FAC6-C887-F4E9-7777-327D8AFF8F8D}"/>
              </a:ext>
            </a:extLst>
          </p:cNvPr>
          <p:cNvSpPr/>
          <p:nvPr/>
        </p:nvSpPr>
        <p:spPr>
          <a:xfrm rot="16445928">
            <a:off x="8538474" y="17105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8" name="Täht: 5-tipuline 37">
            <a:extLst>
              <a:ext uri="{FF2B5EF4-FFF2-40B4-BE49-F238E27FC236}">
                <a16:creationId xmlns:a16="http://schemas.microsoft.com/office/drawing/2014/main" id="{71DB113C-0491-6345-87AC-D3EA6BB95E14}"/>
              </a:ext>
            </a:extLst>
          </p:cNvPr>
          <p:cNvSpPr/>
          <p:nvPr/>
        </p:nvSpPr>
        <p:spPr>
          <a:xfrm rot="17221125">
            <a:off x="9979924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9" name="Täht: 5-tipuline 38">
            <a:extLst>
              <a:ext uri="{FF2B5EF4-FFF2-40B4-BE49-F238E27FC236}">
                <a16:creationId xmlns:a16="http://schemas.microsoft.com/office/drawing/2014/main" id="{C7E916A9-F20E-30D3-F1F0-A5BB94DCF5B5}"/>
              </a:ext>
            </a:extLst>
          </p:cNvPr>
          <p:cNvSpPr/>
          <p:nvPr/>
        </p:nvSpPr>
        <p:spPr>
          <a:xfrm rot="16370263">
            <a:off x="8989324" y="5268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: 5-tipuline 39">
            <a:extLst>
              <a:ext uri="{FF2B5EF4-FFF2-40B4-BE49-F238E27FC236}">
                <a16:creationId xmlns:a16="http://schemas.microsoft.com/office/drawing/2014/main" id="{63181EDE-9AAC-F4B0-4199-755AE448A054}"/>
              </a:ext>
            </a:extLst>
          </p:cNvPr>
          <p:cNvSpPr/>
          <p:nvPr/>
        </p:nvSpPr>
        <p:spPr>
          <a:xfrm rot="16356821">
            <a:off x="11478524" y="130050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360" imgH="47520"/>
        </mc:Choice>
        <mc:Fallback>
          <p:control name="Label1" r:id="rId1" imgW="9360" imgH="47520">
            <p:pic>
              <p:nvPicPr>
                <p:cNvPr id="4" name="Label1">
                  <a:extLst>
                    <a:ext uri="{FF2B5EF4-FFF2-40B4-BE49-F238E27FC236}">
                      <a16:creationId xmlns:a16="http://schemas.microsoft.com/office/drawing/2014/main" id="{4FF3DA6F-F94F-3098-060E-E409900AA32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5" grpId="1"/>
      <p:bldP spid="13" grpId="0" animBg="1"/>
      <p:bldP spid="1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True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bg>
      <p:bgPr>
        <a:gradFill>
          <a:gsLst>
            <a:gs pos="100000">
              <a:srgbClr val="003192"/>
            </a:gs>
            <a:gs pos="3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" name="LaucnhDir" hidden="1">
            <a:extLst>
              <a:ext uri="{FF2B5EF4-FFF2-40B4-BE49-F238E27FC236}">
                <a16:creationId xmlns:a16="http://schemas.microsoft.com/office/drawing/2014/main" id="{976AACB1-6921-524C-DD32-37A2DE552CB0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C:\</a:t>
            </a:r>
          </a:p>
        </p:txBody>
      </p:sp>
      <p:sp>
        <p:nvSpPr>
          <p:cNvPr id="267" name="ShowBuild" hidden="1">
            <a:extLst>
              <a:ext uri="{FF2B5EF4-FFF2-40B4-BE49-F238E27FC236}">
                <a16:creationId xmlns:a16="http://schemas.microsoft.com/office/drawing/2014/main" id="{43A71F6C-261F-E4B0-EB67-7327A31EB9E8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310" name="AppID" hidden="1">
            <a:extLst>
              <a:ext uri="{FF2B5EF4-FFF2-40B4-BE49-F238E27FC236}">
                <a16:creationId xmlns:a16="http://schemas.microsoft.com/office/drawing/2014/main" id="{FEB71A8C-F7B3-DC7A-46AE-1FCB04810A26}"/>
              </a:ext>
            </a:extLst>
          </p:cNvPr>
          <p:cNvSpPr txBox="1"/>
          <p:nvPr/>
        </p:nvSpPr>
        <p:spPr>
          <a:xfrm>
            <a:off x="0" y="0"/>
            <a:ext cx="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10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 flip="none" rotWithShape="1"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+mj-lt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Sunlight 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istkülik 183">
            <a:extLst>
              <a:ext uri="{FF2B5EF4-FFF2-40B4-BE49-F238E27FC236}">
                <a16:creationId xmlns:a16="http://schemas.microsoft.com/office/drawing/2014/main" id="{8DB6BE08-C40B-7F13-FE85-158AC2A0BA6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FB3F9DB-4316-F806-ACDF-35AC1D4C1262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App shortcuts</a:t>
            </a:r>
            <a:endParaRPr lang="et-EE" sz="800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27" name="AppShell:Properties" hidden="1">
            <a:extLst>
              <a:ext uri="{FF2B5EF4-FFF2-40B4-BE49-F238E27FC236}">
                <a16:creationId xmlns:a16="http://schemas.microsoft.com/office/drawing/2014/main" id="{885AB825-0E73-9964-E322-4186F7FCF307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128" name="AppShell:Icon" hidden="1">
            <a:extLst>
              <a:ext uri="{FF2B5EF4-FFF2-40B4-BE49-F238E27FC236}">
                <a16:creationId xmlns:a16="http://schemas.microsoft.com/office/drawing/2014/main" id="{C5F685FF-CB3E-DB22-451C-659B9686935F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129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41971AB-8E53-FE6F-F84C-5232C25C054F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0" name="TextBox 129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CA65D9A-D8D1-C9EB-5F28-B0839E01E31B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sp>
        <p:nvSpPr>
          <p:cNvPr id="131" name="AppCalc:Properties" hidden="1">
            <a:extLst>
              <a:ext uri="{FF2B5EF4-FFF2-40B4-BE49-F238E27FC236}">
                <a16:creationId xmlns:a16="http://schemas.microsoft.com/office/drawing/2014/main" id="{54EC4B36-36DE-2F6C-830A-4EC192DF6FB9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grpSp>
        <p:nvGrpSpPr>
          <p:cNvPr id="132" name="AppCalc:Icon" hidden="1">
            <a:extLst>
              <a:ext uri="{FF2B5EF4-FFF2-40B4-BE49-F238E27FC236}">
                <a16:creationId xmlns:a16="http://schemas.microsoft.com/office/drawing/2014/main" id="{964539B9-B3D9-D56D-2CD9-18FC243B36B0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133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1498398-1B45-D6C1-1324-2AC3D897C4B7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4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B02A11D-481C-FDCD-A774-2D1B689F4080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5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A21B511-CF64-F844-0742-31B5D3045C11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6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2EB134B-2626-C82F-765B-AA38F4AD2506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7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A392522-93B4-7234-D60D-221AA6690ACB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7A0A87-0951-F78E-BA9B-4555B849DA79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9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6929185-D17F-8520-2DB0-50D5F99E5493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6AD9823-D8DC-0AA6-5092-F6BFEC5E66BC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D110CB3-AC42-B494-8FA6-D64C70E71A26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2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0902CB3-CF14-888D-7BC2-21B0C4BE101E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79C668-E131-AC91-6AC1-E046BF281B34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4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1F46724-78CB-9E3B-01F3-5A4F404218CA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5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D0AF85F-0B9F-61E8-F3E1-AA4E0742F09C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6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601F21-0441-0E57-9CEE-894EF7C1B8EA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7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A81A695-0196-DCEB-615C-5CF344ABE5C0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8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15FF39B-54F2-64E2-8538-AA2CA3B7A30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9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B30D5A-C3A1-105E-B45B-32573CD75AAE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0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4C2DDD2-83AA-162F-667A-3ECA70930630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1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366E03F-68E1-11F2-D119-AA80E6931A93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2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8211D-6D8C-14A0-11AE-95B6A11B44FC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3" name="AppSettings:Properties" hidden="1">
            <a:extLst>
              <a:ext uri="{FF2B5EF4-FFF2-40B4-BE49-F238E27FC236}">
                <a16:creationId xmlns:a16="http://schemas.microsoft.com/office/drawing/2014/main" id="{C24B67C2-427D-BEE7-A1C2-A1A481F49036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grpSp>
        <p:nvGrpSpPr>
          <p:cNvPr id="154" name="AppSettings:Icon" hidden="1">
            <a:extLst>
              <a:ext uri="{FF2B5EF4-FFF2-40B4-BE49-F238E27FC236}">
                <a16:creationId xmlns:a16="http://schemas.microsoft.com/office/drawing/2014/main" id="{5E9FC573-0011-4495-F261-985CE41F794D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155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D67DC8F-6CAC-025A-7AF7-BFF16ABED2AB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6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C6B8426-1B3D-4706-6A6B-5619AB50CB73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57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E063FFE-EC8C-309B-E4FD-A5F24FB298D0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158" name="AppTaskmgr:Properties" hidden="1">
            <a:extLst>
              <a:ext uri="{FF2B5EF4-FFF2-40B4-BE49-F238E27FC236}">
                <a16:creationId xmlns:a16="http://schemas.microsoft.com/office/drawing/2014/main" id="{661EC500-70FC-1536-078F-12DE40DFCC9B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grpSp>
        <p:nvGrpSpPr>
          <p:cNvPr id="159" name="AppTaskmgr:Icon" hidden="1">
            <a:extLst>
              <a:ext uri="{FF2B5EF4-FFF2-40B4-BE49-F238E27FC236}">
                <a16:creationId xmlns:a16="http://schemas.microsoft.com/office/drawing/2014/main" id="{BB32DB1C-37B1-AEB2-1CDF-D1D92735BC7A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160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E71C0E4-BEA4-C2EC-0A5A-48FBE9CA3A8B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1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B440FAD-66A2-AD62-694F-05AE00787F85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2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A01B5DB-6BD2-8027-4D97-3EC225B7BA0D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67" name="AppGuess:Properties" hidden="1">
            <a:extLst>
              <a:ext uri="{FF2B5EF4-FFF2-40B4-BE49-F238E27FC236}">
                <a16:creationId xmlns:a16="http://schemas.microsoft.com/office/drawing/2014/main" id="{AEAD4C74-3488-69C9-683E-DCE534F9FAF1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grpSp>
        <p:nvGrpSpPr>
          <p:cNvPr id="168" name="AppGuess:Icon" hidden="1">
            <a:extLst>
              <a:ext uri="{FF2B5EF4-FFF2-40B4-BE49-F238E27FC236}">
                <a16:creationId xmlns:a16="http://schemas.microsoft.com/office/drawing/2014/main" id="{8AB7CD05-CFBF-CEE5-0B0A-F80180AF728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16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2F077C2-AABC-DEE4-337B-CB4DBE530293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TextBox 16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DDB42560-267B-9253-CBD5-2535E90DA13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sp>
        <p:nvSpPr>
          <p:cNvPr id="171" name="AppPaint:Properties" hidden="1">
            <a:extLst>
              <a:ext uri="{FF2B5EF4-FFF2-40B4-BE49-F238E27FC236}">
                <a16:creationId xmlns:a16="http://schemas.microsoft.com/office/drawing/2014/main" id="{B770483B-9A9D-3890-28FF-E64D226C2AB9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grpSp>
        <p:nvGrpSpPr>
          <p:cNvPr id="172" name="AppPaint:Icon" hidden="1">
            <a:extLst>
              <a:ext uri="{FF2B5EF4-FFF2-40B4-BE49-F238E27FC236}">
                <a16:creationId xmlns:a16="http://schemas.microsoft.com/office/drawing/2014/main" id="{D7A91912-91FC-3C20-DCAF-17C8F8EE3BC8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173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109DD58-A408-DC12-9BDA-F52CA00AF546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4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7C7F783-068F-C0E1-6194-EC694355ED1E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5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F4A10A8-39E4-CFD3-67D1-9B1722F8AACD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6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C80BF28-A2E0-ACC4-0DF1-3307B9776920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7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F9E2C82-D510-05D3-5906-F21A7093E7C3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8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ED0D13A-4B03-93C7-958E-BB82932AF9A9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9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4DB7547-CBA0-6327-8F26-168C41B5DFAD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0" name="AppNotes:Properties" hidden="1">
            <a:extLst>
              <a:ext uri="{FF2B5EF4-FFF2-40B4-BE49-F238E27FC236}">
                <a16:creationId xmlns:a16="http://schemas.microsoft.com/office/drawing/2014/main" id="{A9364236-9F74-9335-3D0B-3B871EAD7507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grpSp>
        <p:nvGrpSpPr>
          <p:cNvPr id="181" name="AppNotes:Icon" hidden="1">
            <a:extLst>
              <a:ext uri="{FF2B5EF4-FFF2-40B4-BE49-F238E27FC236}">
                <a16:creationId xmlns:a16="http://schemas.microsoft.com/office/drawing/2014/main" id="{9136A612-790C-DF36-9EFB-DB3BD7AABCE1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182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30E97E6-708D-F0A0-BBE9-F6D738F28FB7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83" name="TextBox 182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C16C4D3-8DE6-6382-B5BB-9BA480CC2092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sp>
        <p:nvSpPr>
          <p:cNvPr id="3" name="AppPresentator:Properties" hidden="1">
            <a:extLst>
              <a:ext uri="{FF2B5EF4-FFF2-40B4-BE49-F238E27FC236}">
                <a16:creationId xmlns:a16="http://schemas.microsoft.com/office/drawing/2014/main" id="{D78B39A9-E228-8978-6963-E0BBE8B2DC53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13" name="AppPresentator:Icon" hidden="1">
            <a:extLst>
              <a:ext uri="{FF2B5EF4-FFF2-40B4-BE49-F238E27FC236}">
                <a16:creationId xmlns:a16="http://schemas.microsoft.com/office/drawing/2014/main" id="{EB0CC277-2A07-3E2C-3CD1-D6C063D5B080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772B2442-04C7-F031-7C38-B6758AC157A7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546F60F-26B8-3A87-B83A-538A3A3EE495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DF75A48-C876-B47E-A74B-07EA2A48F50B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AppFiles:Icon" hidden="1">
            <a:extLst>
              <a:ext uri="{FF2B5EF4-FFF2-40B4-BE49-F238E27FC236}">
                <a16:creationId xmlns:a16="http://schemas.microsoft.com/office/drawing/2014/main" id="{B188BA69-0690-B7C7-E1D0-0CD73435E237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7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075DAC2-7E88-E985-0872-1C6274E5114A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2721774-4F90-C6E7-B416-D53DB5AD7D93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01980C7-8AFB-2B0F-C677-72F40FBD027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3A49256-8038-BB86-DF29-CAF79806B5FB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" name="AppFiles:Properties" hidden="1">
            <a:extLst>
              <a:ext uri="{FF2B5EF4-FFF2-40B4-BE49-F238E27FC236}">
                <a16:creationId xmlns:a16="http://schemas.microsoft.com/office/drawing/2014/main" id="{7FDC4CA1-8888-B242-8BBB-B1FC0DD7DB58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grpSp>
        <p:nvGrpSpPr>
          <p:cNvPr id="16" name="AppShell" hidden="1">
            <a:extLst>
              <a:ext uri="{FF2B5EF4-FFF2-40B4-BE49-F238E27FC236}">
                <a16:creationId xmlns:a16="http://schemas.microsoft.com/office/drawing/2014/main" id="{C50FEFD0-0BD3-A643-6EEB-80A7C84EA109}"/>
              </a:ext>
            </a:extLst>
          </p:cNvPr>
          <p:cNvGrpSpPr/>
          <p:nvPr/>
        </p:nvGrpSpPr>
        <p:grpSpPr>
          <a:xfrm>
            <a:off x="3018133" y="1402812"/>
            <a:ext cx="6155735" cy="4052377"/>
            <a:chOff x="4060765" y="2159747"/>
            <a:chExt cx="6155735" cy="4052377"/>
          </a:xfrm>
        </p:grpSpPr>
        <p:sp>
          <p:nvSpPr>
            <p:cNvPr id="17" name="Shape5AppShell_">
              <a:extLst>
                <a:ext uri="{FF2B5EF4-FFF2-40B4-BE49-F238E27FC236}">
                  <a16:creationId xmlns:a16="http://schemas.microsoft.com/office/drawing/2014/main" id="{983D8AC9-F91F-348C-7A7B-3115B7BFD558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Shape4AppShell_">
              <a:extLst>
                <a:ext uri="{FF2B5EF4-FFF2-40B4-BE49-F238E27FC236}">
                  <a16:creationId xmlns:a16="http://schemas.microsoft.com/office/drawing/2014/main" id="{91864C71-E2FE-1AE1-EC0C-52666800B466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9" name="AXTextBox1AppShell_">
              <a:extLst>
                <a:ext uri="{FF2B5EF4-FFF2-40B4-BE49-F238E27FC236}">
                  <a16:creationId xmlns:a16="http://schemas.microsoft.com/office/drawing/2014/main" id="{09B32812-CA5A-45A4-8189-E160CE935E5D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0" name="Shape3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3DD5E1F-479A-693F-AB37-CAA88E49841A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21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7B0FDF2-12BA-013E-D099-8FD985FD836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2" name="Shape1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7797FE-DFD7-F2E0-9F97-97E50FB0772A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0733A43-0230-73B5-923D-EA359C856F7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4" name="OutputAppShell_">
              <a:extLst>
                <a:ext uri="{FF2B5EF4-FFF2-40B4-BE49-F238E27FC236}">
                  <a16:creationId xmlns:a16="http://schemas.microsoft.com/office/drawing/2014/main" id="{2F61DEFF-4913-8CEA-C2D5-063CA5E965D5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25" name="AppCalc" hidden="1">
            <a:extLst>
              <a:ext uri="{FF2B5EF4-FFF2-40B4-BE49-F238E27FC236}">
                <a16:creationId xmlns:a16="http://schemas.microsoft.com/office/drawing/2014/main" id="{715C906D-81CB-C124-F578-66FB2A35B32F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26" name="Shape5AppCalc_">
              <a:extLst>
                <a:ext uri="{FF2B5EF4-FFF2-40B4-BE49-F238E27FC236}">
                  <a16:creationId xmlns:a16="http://schemas.microsoft.com/office/drawing/2014/main" id="{A8C72D76-CD73-1CAC-354B-04F1E3F624EA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Shape4AppCalc_">
              <a:extLst>
                <a:ext uri="{FF2B5EF4-FFF2-40B4-BE49-F238E27FC236}">
                  <a16:creationId xmlns:a16="http://schemas.microsoft.com/office/drawing/2014/main" id="{688AFA2E-7DF9-8F16-0790-8E6BE54A986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28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A7D484F-F407-6B8C-D58A-1DB978F11172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" name="Shape1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7EA99F3-44F3-114B-C415-4AB06C91D993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30" name="Shape6AppCalc_">
              <a:extLst>
                <a:ext uri="{FF2B5EF4-FFF2-40B4-BE49-F238E27FC236}">
                  <a16:creationId xmlns:a16="http://schemas.microsoft.com/office/drawing/2014/main" id="{23E13278-B90E-7C75-1F6F-08BA6516591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9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51E15EF-DE22-9796-BC26-8A422CF00673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0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86363B8-142E-FD0F-85C5-4CB7EF31D3CD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0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4249713-BA27-271E-8743-5438D5EF42EC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0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B9CCE59-CCFC-5983-AC2E-E094E284DB35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0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F4EA223-AEC8-54D8-FDE7-8ECDF82981AE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0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5707E27-C0B2-BE5A-F0F7-B664B598F4ED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0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0D7981F-9F85-5D02-EBAD-5CAD2033ADB4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0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DD8281C-862E-FBC4-BB24-D37EE848EDCA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0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387476E-6C18-E6EA-31BC-6B677E0B024E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0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3565B53-080A-0456-5B8A-1C0325545F96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0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F98AF799-FF80-98AB-4016-34B290BC42C6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1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3896C7B-F7A6-3348-972D-6175A1FAEAC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1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2F1DA9A-1735-8F1F-38B2-FDA3A522515A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1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A2A6DD60-8E51-3B23-470D-7A8E2AAE46C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1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625CFDBE-B3EB-43DA-3595-1442E162218D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14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7C6E35AB-C466-ECEB-304E-C48EC52A7B3F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15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1A4E29-AC52-D8CE-7A52-57C817DC658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E6143FE1-6B58-4B1E-073E-310AEF52333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1" name="Shape3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79EBF40-9DE8-5148-BF9D-F6154C53797A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96" name="Shape7AppCalc_">
              <a:extLst>
                <a:ext uri="{FF2B5EF4-FFF2-40B4-BE49-F238E27FC236}">
                  <a16:creationId xmlns:a16="http://schemas.microsoft.com/office/drawing/2014/main" id="{A76C054A-F6F0-C45F-5E79-FD50FC414226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97" name="Shape8AppCalc_">
              <a:extLst>
                <a:ext uri="{FF2B5EF4-FFF2-40B4-BE49-F238E27FC236}">
                  <a16:creationId xmlns:a16="http://schemas.microsoft.com/office/drawing/2014/main" id="{6276BCBB-7ABE-F8A4-EBA1-F844081EFFB8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98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98224E6-6232-19CF-4807-B6C389C94309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2" name="AppSettings" hidden="1">
            <a:extLst>
              <a:ext uri="{FF2B5EF4-FFF2-40B4-BE49-F238E27FC236}">
                <a16:creationId xmlns:a16="http://schemas.microsoft.com/office/drawing/2014/main" id="{6CB12D7D-AF72-20C5-A760-FFD9A4C28353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33" name="Shape5AppSettings_">
              <a:extLst>
                <a:ext uri="{FF2B5EF4-FFF2-40B4-BE49-F238E27FC236}">
                  <a16:creationId xmlns:a16="http://schemas.microsoft.com/office/drawing/2014/main" id="{0AD703D8-4333-4E95-2EFE-F93E12FABCC5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4" name="Shape4AppSettings_">
              <a:extLst>
                <a:ext uri="{FF2B5EF4-FFF2-40B4-BE49-F238E27FC236}">
                  <a16:creationId xmlns:a16="http://schemas.microsoft.com/office/drawing/2014/main" id="{A5472AC3-B161-DF45-8C2D-B186B470859B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5" name="Shape3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50B3463-F55C-1527-91DF-481E86C50B59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3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3688F51-E1BB-81A5-7450-EA31454BEDC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7" name="Shape1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1F03FE2-D190-B846-B448-E6660B05C885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10D1657F-ECAA-6E20-8D24-5CB2CDAE5710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3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5C225A50-C359-8F07-FCDC-0C9C15821673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BB886101-96FC-4C21-D336-825A5C6F9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7BBA5214-424A-5F02-CCDE-001AAF68E616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C1F5B918-B0CC-F6B4-C1E8-050FE4B1A27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" name="Shape11AppSettings_">
              <a:extLst>
                <a:ext uri="{FF2B5EF4-FFF2-40B4-BE49-F238E27FC236}">
                  <a16:creationId xmlns:a16="http://schemas.microsoft.com/office/drawing/2014/main" id="{3108A307-58A0-93AE-82F6-5A9458410174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F27E22A-1B37-535E-8A86-99D3ED0CCEB2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5DE8417-8090-CB70-03D2-66840E0EABDB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" name="Shape21AppSettings_">
              <a:extLst>
                <a:ext uri="{FF2B5EF4-FFF2-40B4-BE49-F238E27FC236}">
                  <a16:creationId xmlns:a16="http://schemas.microsoft.com/office/drawing/2014/main" id="{F7AAC0BD-AD24-2FCF-5008-C9AAD7583350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EF7BAF5B-580F-7265-C183-EAE150C1617C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8" name="Shape15AppSettings_">
              <a:extLst>
                <a:ext uri="{FF2B5EF4-FFF2-40B4-BE49-F238E27FC236}">
                  <a16:creationId xmlns:a16="http://schemas.microsoft.com/office/drawing/2014/main" id="{431005FE-192A-3952-D6B0-1D86C407E951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9" name="Shape16AppSettings_">
              <a:extLst>
                <a:ext uri="{FF2B5EF4-FFF2-40B4-BE49-F238E27FC236}">
                  <a16:creationId xmlns:a16="http://schemas.microsoft.com/office/drawing/2014/main" id="{DA4ABE0B-2C26-6493-E2F6-70045425E112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50" name="Shape17AppSettings_">
              <a:extLst>
                <a:ext uri="{FF2B5EF4-FFF2-40B4-BE49-F238E27FC236}">
                  <a16:creationId xmlns:a16="http://schemas.microsoft.com/office/drawing/2014/main" id="{47CFC8F2-34D4-0609-8CAD-0610553D859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5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B5F7640-5A83-DC79-AA67-B6E7FCF3D046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2" name="Shape19AppSettings_">
              <a:extLst>
                <a:ext uri="{FF2B5EF4-FFF2-40B4-BE49-F238E27FC236}">
                  <a16:creationId xmlns:a16="http://schemas.microsoft.com/office/drawing/2014/main" id="{06459EE3-21DA-3944-8FF8-C77260FA4886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3" name="106*20*E*Shape20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551FCEAD-4650-8924-B218-190427537411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4" name="160*20*SE*Shape22AppSettings_">
              <a:hlinkClick r:id="rId4" action="ppaction://hlinksldjump"/>
              <a:extLst>
                <a:ext uri="{FF2B5EF4-FFF2-40B4-BE49-F238E27FC236}">
                  <a16:creationId xmlns:a16="http://schemas.microsoft.com/office/drawing/2014/main" id="{8DBFC037-2857-DFDE-A422-99AD98ED1BA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5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5D702B36-52FA-9938-0DE2-34AEC3A898FB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sp>
        <p:nvSpPr>
          <p:cNvPr id="56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4772A4F5-D766-5919-1ADE-E5A98C340977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57" name="AppWords:Properties" hidden="1">
            <a:extLst>
              <a:ext uri="{FF2B5EF4-FFF2-40B4-BE49-F238E27FC236}">
                <a16:creationId xmlns:a16="http://schemas.microsoft.com/office/drawing/2014/main" id="{DBA30868-BD66-3846-E41C-982BB240B736}"/>
              </a:ext>
            </a:extLst>
          </p:cNvPr>
          <p:cNvSpPr txBox="1"/>
          <p:nvPr/>
        </p:nvSpPr>
        <p:spPr>
          <a:xfrm>
            <a:off x="8703712" y="62000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Everyone:Words</a:t>
            </a:r>
            <a:endParaRPr lang="et-EE" dirty="0"/>
          </a:p>
        </p:txBody>
      </p:sp>
      <p:grpSp>
        <p:nvGrpSpPr>
          <p:cNvPr id="62" name="App3D" hidden="1">
            <a:extLst>
              <a:ext uri="{FF2B5EF4-FFF2-40B4-BE49-F238E27FC236}">
                <a16:creationId xmlns:a16="http://schemas.microsoft.com/office/drawing/2014/main" id="{CA5BCB7B-CD2B-67DB-2B60-2D59C03D4049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63" name="WindowFrameApp3D_">
              <a:extLst>
                <a:ext uri="{FF2B5EF4-FFF2-40B4-BE49-F238E27FC236}">
                  <a16:creationId xmlns:a16="http://schemas.microsoft.com/office/drawing/2014/main" id="{93F467A7-F592-7558-B933-CD450FE5CB13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" name="WindowApp3D_">
              <a:extLst>
                <a:ext uri="{FF2B5EF4-FFF2-40B4-BE49-F238E27FC236}">
                  <a16:creationId xmlns:a16="http://schemas.microsoft.com/office/drawing/2014/main" id="{8FAC4504-30D7-3DDD-6493-59BCE8AA678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3B43EAD-A8AE-62D8-7046-EC3D5F9494A9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9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A642A13-D0E6-9EF6-DC61-D5A1DF652CD3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0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7A0DCC6-D931-DBEC-313A-7C9F7E4C2EA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509BAFDA-70E2-9069-EA97-BFE1D675EAE6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72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B16F5E09-2D68-5422-8E6D-055293DD6F4F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73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833AE9D9-5AC4-F9D7-9DD8-82845BFC2EFE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74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7C25386E-D5D6-C37F-977A-8E4781EA75E1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75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FA4BE9F-1F25-9E21-D57B-6C3B69E09177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6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DE165796-80CE-9807-925F-435701CB9C3A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77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039AB63D-0964-EC65-2415-A093A06204C3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78" name="Shape2App3D_">
              <a:extLst>
                <a:ext uri="{FF2B5EF4-FFF2-40B4-BE49-F238E27FC236}">
                  <a16:creationId xmlns:a16="http://schemas.microsoft.com/office/drawing/2014/main" id="{8E29449E-C9D7-611D-8138-26A342935F4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79" name="AppMessage" hidden="1">
            <a:extLst>
              <a:ext uri="{FF2B5EF4-FFF2-40B4-BE49-F238E27FC236}">
                <a16:creationId xmlns:a16="http://schemas.microsoft.com/office/drawing/2014/main" id="{9FBD2431-9EBE-D319-D988-429FC6AC2B67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892551" y="2223846"/>
            <a:chExt cx="4406899" cy="2410309"/>
          </a:xfrm>
        </p:grpSpPr>
        <p:sp>
          <p:nvSpPr>
            <p:cNvPr id="80" name="WindowFrameAppMessage_" hidden="1">
              <a:extLst>
                <a:ext uri="{FF2B5EF4-FFF2-40B4-BE49-F238E27FC236}">
                  <a16:creationId xmlns:a16="http://schemas.microsoft.com/office/drawing/2014/main" id="{38EF0C64-626D-3E66-11A0-16986C0E64BE}"/>
                </a:ext>
              </a:extLst>
            </p:cNvPr>
            <p:cNvSpPr/>
            <p:nvPr/>
          </p:nvSpPr>
          <p:spPr>
            <a:xfrm>
              <a:off x="3892551" y="2223846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" name="WindowAppMessage_" hidden="1">
              <a:extLst>
                <a:ext uri="{FF2B5EF4-FFF2-40B4-BE49-F238E27FC236}">
                  <a16:creationId xmlns:a16="http://schemas.microsoft.com/office/drawing/2014/main" id="{37A46000-CF0A-ED6F-EDEE-6CECDE4BB558}"/>
                </a:ext>
              </a:extLst>
            </p:cNvPr>
            <p:cNvSpPr/>
            <p:nvPr/>
          </p:nvSpPr>
          <p:spPr>
            <a:xfrm>
              <a:off x="3979446" y="2515424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hello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2" name="WindowTitleAppMessage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3D1D788-FDAB-7B1A-543A-F5F4E650CF55}"/>
                </a:ext>
              </a:extLst>
            </p:cNvPr>
            <p:cNvSpPr txBox="1"/>
            <p:nvPr/>
          </p:nvSpPr>
          <p:spPr>
            <a:xfrm>
              <a:off x="3979446" y="2224344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hello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83" name="Close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81425EA-8F48-15CC-4B85-7262B68A528A}"/>
                </a:ext>
              </a:extLst>
            </p:cNvPr>
            <p:cNvSpPr/>
            <p:nvPr/>
          </p:nvSpPr>
          <p:spPr>
            <a:xfrm>
              <a:off x="7613400" y="222449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4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7182E01-0E78-100A-690B-5EE7FA01F5C4}"/>
                </a:ext>
              </a:extLst>
            </p:cNvPr>
            <p:cNvSpPr/>
            <p:nvPr/>
          </p:nvSpPr>
          <p:spPr>
            <a:xfrm>
              <a:off x="5591257" y="403066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85" name="ExclamationAppMessage_">
              <a:extLst>
                <a:ext uri="{FF2B5EF4-FFF2-40B4-BE49-F238E27FC236}">
                  <a16:creationId xmlns:a16="http://schemas.microsoft.com/office/drawing/2014/main" id="{C1E0CF80-8C5C-9606-23A2-8A8E2396150F}"/>
                </a:ext>
              </a:extLst>
            </p:cNvPr>
            <p:cNvSpPr/>
            <p:nvPr/>
          </p:nvSpPr>
          <p:spPr>
            <a:xfrm>
              <a:off x="5737643" y="2701250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6" name="ErrorAppMessage_" hidden="1">
              <a:extLst>
                <a:ext uri="{FF2B5EF4-FFF2-40B4-BE49-F238E27FC236}">
                  <a16:creationId xmlns:a16="http://schemas.microsoft.com/office/drawing/2014/main" id="{3BE8B378-BCFB-47C3-9837-DDFF2ADE88F6}"/>
                </a:ext>
              </a:extLst>
            </p:cNvPr>
            <p:cNvSpPr/>
            <p:nvPr/>
          </p:nvSpPr>
          <p:spPr>
            <a:xfrm>
              <a:off x="5813321" y="2760467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7" name="InfoAppMessage_" hidden="1">
              <a:extLst>
                <a:ext uri="{FF2B5EF4-FFF2-40B4-BE49-F238E27FC236}">
                  <a16:creationId xmlns:a16="http://schemas.microsoft.com/office/drawing/2014/main" id="{BB3B9055-94E3-5810-3D23-8A3F87BE5704}"/>
                </a:ext>
              </a:extLst>
            </p:cNvPr>
            <p:cNvSpPr/>
            <p:nvPr/>
          </p:nvSpPr>
          <p:spPr>
            <a:xfrm>
              <a:off x="5791633" y="2728629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88" name="AppMenu" hidden="1">
            <a:extLst>
              <a:ext uri="{FF2B5EF4-FFF2-40B4-BE49-F238E27FC236}">
                <a16:creationId xmlns:a16="http://schemas.microsoft.com/office/drawing/2014/main" id="{8536A686-DA10-9383-6190-0D62A7909901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89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C4F8B24-D218-2C50-8F68-E40B2A5DCA89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0" name="Shape5AppMenu_">
              <a:extLst>
                <a:ext uri="{FF2B5EF4-FFF2-40B4-BE49-F238E27FC236}">
                  <a16:creationId xmlns:a16="http://schemas.microsoft.com/office/drawing/2014/main" id="{10BD54AF-374F-12EF-60DF-8647B6D92FC8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GreetingAppMenu_">
              <a:extLst>
                <a:ext uri="{FF2B5EF4-FFF2-40B4-BE49-F238E27FC236}">
                  <a16:creationId xmlns:a16="http://schemas.microsoft.com/office/drawing/2014/main" id="{4C498FD2-2FA6-1390-0629-3550B70A91B1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Markus!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2" name="BackgroundAppMenu_">
              <a:extLst>
                <a:ext uri="{FF2B5EF4-FFF2-40B4-BE49-F238E27FC236}">
                  <a16:creationId xmlns:a16="http://schemas.microsoft.com/office/drawing/2014/main" id="{9FCAC3A2-BC84-3B01-E3E4-7D7C63105605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3" name="ShutDownAppMenu_">
              <a:hlinkClick r:id="rId5" action="ppaction://hlinksldjump"/>
              <a:extLst>
                <a:ext uri="{FF2B5EF4-FFF2-40B4-BE49-F238E27FC236}">
                  <a16:creationId xmlns:a16="http://schemas.microsoft.com/office/drawing/2014/main" id="{EEAC0B65-CCD0-EB26-D99C-DE803C050B68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94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E7663DC5-1FE7-8D18-D864-C5ECC29C9607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95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34D643E7-D8EB-36B0-0447-2EFEE8132114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117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58E6BF5D-1AF6-7910-D32F-E63EB0469E4D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118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8AE14520-2616-C40C-D446-F8CCB7AD08C2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9B6A38CA-2ECC-D7DF-6877-1E5B03C4517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120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538AFD4-EAC8-A1B9-7A11-89F7CFB3A48A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121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BFD7997-1CDA-45EB-9F1A-AA5B143E96AC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2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2393072-DD94-A7A5-F17E-FE0018DBA3A5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A92126B-00EB-FFFC-F2EF-1FE14861EADF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F54D159-6AD7-3274-4DF0-274AFA001C3E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891A035-7691-E090-B107-E801DD640A25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6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563C72-2CB0-4961-272C-C556155F405A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3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B7AA50-D8D1-750A-E321-2544B6BC14F1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4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7000B89-23F2-2E30-D398-03AEE38970B3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5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5AF7DC8-59F8-E5E8-B422-CC5816793F67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6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776BDAD-0574-742B-CE3F-268629CB0997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5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B1E4BE1-3347-8FD9-92D7-1EAAA2B161D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6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866FDCC-26A1-6EE3-7F8E-E93AC00BEC3A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7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961FE64-6ACF-B2E9-D9AD-14D1F585403C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8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3312E8-1903-C555-C795-3391F9619C06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9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FA5A62C-5AB6-7CE6-B761-404B624F14A3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0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710BE50-F5F6-72E8-9D75-D011DF7B08BB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1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DC56A10-6787-8CEF-4DD9-7E85725F23E3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2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8B727D-2BC7-4BBA-4E61-6AA03D5E53F2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3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C99752-1EBF-F6E7-0C68-C9F1F7805F08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4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6AAB40B-9CD0-3D65-6720-96D0C4F55DF4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5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CE86CE5-75F2-BD3F-FE29-B3A90BA4FD49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196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BDF4AED8-D876-0810-F303-561E8908738D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7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6616DA8-01D1-731F-7456-D0611B6027E5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8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223F4E28-46C3-94C9-A5E5-B397C7F8C8BD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9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E66BD97B-146C-336B-AC5E-C02CF449E34E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200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4F64CF3-5C24-CD35-F32C-ACC2F1361F20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40CBEF6A-A5F3-1AF4-4E75-4D98214D64A6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3AD348AC-EE14-03E4-A473-1154BF73658D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3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BD07EB9-2D04-7DBB-AEDD-54249F873508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20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7888E39E-A8CE-8178-F6B1-43E95AF2B8E5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0E7769C-9436-8F60-F03F-D9B47B235926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20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3AE2C00F-4C06-0D6B-7613-2DE80758B048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Guess the number</a:t>
              </a:r>
              <a:endParaRPr lang="et-EE" sz="930" dirty="0"/>
            </a:p>
          </p:txBody>
        </p:sp>
        <p:sp>
          <p:nvSpPr>
            <p:cNvPr id="207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CB8C2A5-F22E-CF64-7864-A9C48FC21EF1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8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5A707CB-487B-94FE-FA8E-37ADB79F0DFA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9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84B983F-3706-68F1-46B6-414C1596559C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0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5D55F65-435A-1343-0044-AF0AF800C24E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1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A0DF36D-5DA9-412C-08F5-638E1DF56AA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2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003A8FB-CEA9-1038-441D-2D0D8340280E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3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6130938-E276-039E-A747-FC9FCB6B2D82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4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0E49B253-05AB-3082-E816-80C945C2AF0B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215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F6E8544-DD23-3784-C869-CE00ADDF2704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216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6F2D4F14-FBAF-47E0-4449-AD406DA87A2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217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6B6B485-8EE7-E64F-CC37-DA691D05CDC0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218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2A730272-0A31-6D8B-1523-741E5D566A71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219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135ABD0-B520-C586-D714-B8209074A8E7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22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243931A6-588E-3E3D-C14F-068DD28F1575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22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F378339-713B-A4AB-AF97-2E341603D256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222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00BB7F2-1466-AEC7-AFC4-54B3A96EE913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3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7A904815-9E2A-E745-42FB-4DD7E45AABE4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4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94A6F61-9F0D-FC45-07A6-07C21EB7B3A8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225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69713E50-C6BA-5EBA-570B-22E69853707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6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93666DC-A041-4A79-C382-D96D9D1D7014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  <p:sp>
          <p:nvSpPr>
            <p:cNvPr id="227" name="Icon10Part1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5422EE6-D795-1A2C-79CE-1A564A0DA8D1}"/>
                </a:ext>
              </a:extLst>
            </p:cNvPr>
            <p:cNvSpPr/>
            <p:nvPr/>
          </p:nvSpPr>
          <p:spPr>
            <a:xfrm>
              <a:off x="27135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" name="Icon10Part2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8B894E56-9D0F-6E59-9A7D-E5E21D4D6228}"/>
                </a:ext>
              </a:extLst>
            </p:cNvPr>
            <p:cNvSpPr txBox="1"/>
            <p:nvPr/>
          </p:nvSpPr>
          <p:spPr>
            <a:xfrm>
              <a:off x="27449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ysClr val="windowText" lastClr="000000"/>
                  </a:solidFill>
                  <a:effectLst/>
                  <a:latin typeface="Comic Sans MS" panose="030F0702030302020204" pitchFamily="66" charset="0"/>
                </a:rPr>
                <a:t>:)</a:t>
              </a:r>
            </a:p>
          </p:txBody>
        </p:sp>
        <p:sp>
          <p:nvSpPr>
            <p:cNvPr id="229" name="Label10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D5A91471-93B1-BA0F-4C43-1964FD74B1EF}"/>
                </a:ext>
              </a:extLst>
            </p:cNvPr>
            <p:cNvSpPr txBox="1"/>
            <p:nvPr/>
          </p:nvSpPr>
          <p:spPr>
            <a:xfrm>
              <a:off x="2713550" y="355334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Test application</a:t>
              </a:r>
              <a:endParaRPr lang="et-EE" sz="930" dirty="0"/>
            </a:p>
          </p:txBody>
        </p:sp>
        <p:sp>
          <p:nvSpPr>
            <p:cNvPr id="230" name="Icon11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519531F-EF10-3227-0F1A-DFCB500EEF2B}"/>
                </a:ext>
              </a:extLst>
            </p:cNvPr>
            <p:cNvSpPr/>
            <p:nvPr/>
          </p:nvSpPr>
          <p:spPr>
            <a:xfrm>
              <a:off x="35421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1" name="Icon11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E40B7527-8BAB-00E0-0BDD-96E62F25D86C}"/>
                </a:ext>
              </a:extLst>
            </p:cNvPr>
            <p:cNvSpPr txBox="1"/>
            <p:nvPr/>
          </p:nvSpPr>
          <p:spPr>
            <a:xfrm>
              <a:off x="35735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  <p:sp>
          <p:nvSpPr>
            <p:cNvPr id="232" name="Label1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E63896B1-FA1A-A2C9-121A-0C4279AB886A}"/>
                </a:ext>
              </a:extLst>
            </p:cNvPr>
            <p:cNvSpPr txBox="1"/>
            <p:nvPr/>
          </p:nvSpPr>
          <p:spPr>
            <a:xfrm>
              <a:off x="35421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Words</a:t>
              </a:r>
              <a:endParaRPr lang="et-EE" sz="930" dirty="0"/>
            </a:p>
          </p:txBody>
        </p:sp>
      </p:grpSp>
      <p:grpSp>
        <p:nvGrpSpPr>
          <p:cNvPr id="233" name="AppSettings" hidden="1">
            <a:extLst>
              <a:ext uri="{FF2B5EF4-FFF2-40B4-BE49-F238E27FC236}">
                <a16:creationId xmlns:a16="http://schemas.microsoft.com/office/drawing/2014/main" id="{365D1E0A-0E1D-0332-3CEF-2AE0036192B6}"/>
              </a:ext>
            </a:extLst>
          </p:cNvPr>
          <p:cNvGrpSpPr/>
          <p:nvPr/>
        </p:nvGrpSpPr>
        <p:grpSpPr>
          <a:xfrm>
            <a:off x="2757753" y="1943204"/>
            <a:ext cx="7262930" cy="3160078"/>
            <a:chOff x="2757753" y="1943204"/>
            <a:chExt cx="7262930" cy="3160078"/>
          </a:xfrm>
        </p:grpSpPr>
        <p:sp>
          <p:nvSpPr>
            <p:cNvPr id="234" name="WindowFrameAppSettings_" hidden="1">
              <a:extLst>
                <a:ext uri="{FF2B5EF4-FFF2-40B4-BE49-F238E27FC236}">
                  <a16:creationId xmlns:a16="http://schemas.microsoft.com/office/drawing/2014/main" id="{FE5BA91D-8C0C-B267-524A-434267EEFF21}"/>
                </a:ext>
              </a:extLst>
            </p:cNvPr>
            <p:cNvSpPr/>
            <p:nvPr/>
          </p:nvSpPr>
          <p:spPr>
            <a:xfrm>
              <a:off x="2757753" y="1943639"/>
              <a:ext cx="7262930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5" name="WindowAppSettings_" hidden="1">
              <a:extLst>
                <a:ext uri="{FF2B5EF4-FFF2-40B4-BE49-F238E27FC236}">
                  <a16:creationId xmlns:a16="http://schemas.microsoft.com/office/drawing/2014/main" id="{CEA476AA-1756-C707-E59C-E58813393960}"/>
                </a:ext>
              </a:extLst>
            </p:cNvPr>
            <p:cNvSpPr/>
            <p:nvPr/>
          </p:nvSpPr>
          <p:spPr>
            <a:xfrm>
              <a:off x="2872950" y="2235218"/>
              <a:ext cx="7039146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6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42633E4-E9D0-CB9F-C91F-6B2BB1C87D82}"/>
                </a:ext>
              </a:extLst>
            </p:cNvPr>
            <p:cNvSpPr txBox="1"/>
            <p:nvPr/>
          </p:nvSpPr>
          <p:spPr>
            <a:xfrm>
              <a:off x="2854662" y="1953103"/>
              <a:ext cx="5955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237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BDAC4C5-072A-8178-8FD4-23C3994DA1E8}"/>
                </a:ext>
              </a:extLst>
            </p:cNvPr>
            <p:cNvSpPr/>
            <p:nvPr/>
          </p:nvSpPr>
          <p:spPr>
            <a:xfrm>
              <a:off x="9372096" y="1944265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38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0566240-6B08-217A-4298-9D343F28EA79}"/>
                </a:ext>
              </a:extLst>
            </p:cNvPr>
            <p:cNvSpPr/>
            <p:nvPr/>
          </p:nvSpPr>
          <p:spPr>
            <a:xfrm>
              <a:off x="9913314" y="50032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9" name="106*20*E*Shape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D56C0852-6AB9-390E-A5B7-656B8749E2BF}"/>
                </a:ext>
              </a:extLst>
            </p:cNvPr>
            <p:cNvSpPr/>
            <p:nvPr/>
          </p:nvSpPr>
          <p:spPr>
            <a:xfrm>
              <a:off x="7271955" y="3060212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240" name="106*20*E*Shap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D619B498-0F41-3369-1B7F-565E587809E7}"/>
                </a:ext>
              </a:extLst>
            </p:cNvPr>
            <p:cNvSpPr/>
            <p:nvPr/>
          </p:nvSpPr>
          <p:spPr>
            <a:xfrm>
              <a:off x="3118043" y="3902744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241" name="151*20*SW*Shape8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0EF7AB84-CFC3-2ED1-FB03-B72536CA87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767" y="341855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242" name="54*20*E*Shape9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D979722-9391-DAE9-1F0B-4674F4CFEFF1}"/>
                </a:ext>
              </a:extLst>
            </p:cNvPr>
            <p:cNvSpPr/>
            <p:nvPr/>
          </p:nvSpPr>
          <p:spPr>
            <a:xfrm>
              <a:off x="3122901" y="3108476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243" name="54*20*E*Shape10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78BC0FDC-64F4-48B2-2A5E-F2C67A1B6545}"/>
                </a:ext>
              </a:extLst>
            </p:cNvPr>
            <p:cNvSpPr/>
            <p:nvPr/>
          </p:nvSpPr>
          <p:spPr>
            <a:xfrm>
              <a:off x="3871247" y="310948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244" name="Shape11AppSettings_" hidden="1">
              <a:extLst>
                <a:ext uri="{FF2B5EF4-FFF2-40B4-BE49-F238E27FC236}">
                  <a16:creationId xmlns:a16="http://schemas.microsoft.com/office/drawing/2014/main" id="{E5B4C6AC-324C-3C15-3A86-99C542428D61}"/>
                </a:ext>
              </a:extLst>
            </p:cNvPr>
            <p:cNvSpPr txBox="1"/>
            <p:nvPr/>
          </p:nvSpPr>
          <p:spPr>
            <a:xfrm>
              <a:off x="3062143" y="2782821"/>
              <a:ext cx="18391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 interval: 8 mins</a:t>
              </a:r>
            </a:p>
          </p:txBody>
        </p:sp>
        <p:sp>
          <p:nvSpPr>
            <p:cNvPr id="245" name="160*20*SE*Shape12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32016644-804B-0572-E30E-E477481747C4}"/>
                </a:ext>
              </a:extLst>
            </p:cNvPr>
            <p:cNvSpPr>
              <a:spLocks/>
            </p:cNvSpPr>
            <p:nvPr/>
          </p:nvSpPr>
          <p:spPr>
            <a:xfrm>
              <a:off x="7286767" y="3795186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246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AF5975E-9FDB-4792-6FFA-17D90C385087}"/>
                </a:ext>
              </a:extLst>
            </p:cNvPr>
            <p:cNvSpPr/>
            <p:nvPr/>
          </p:nvSpPr>
          <p:spPr>
            <a:xfrm>
              <a:off x="8810288" y="194320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47" name="106*20*E*Shape14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87349EFC-AF8F-0A0A-B3EC-63E0CA98EDAF}"/>
                </a:ext>
              </a:extLst>
            </p:cNvPr>
            <p:cNvSpPr/>
            <p:nvPr/>
          </p:nvSpPr>
          <p:spPr>
            <a:xfrm>
              <a:off x="3118043" y="3514230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wallpaper</a:t>
              </a:r>
            </a:p>
          </p:txBody>
        </p:sp>
        <p:sp>
          <p:nvSpPr>
            <p:cNvPr id="248" name="Shape16AppSettings_" hidden="1">
              <a:extLst>
                <a:ext uri="{FF2B5EF4-FFF2-40B4-BE49-F238E27FC236}">
                  <a16:creationId xmlns:a16="http://schemas.microsoft.com/office/drawing/2014/main" id="{03895998-5206-CB43-D39B-E0BB7C4B6E6A}"/>
                </a:ext>
              </a:extLst>
            </p:cNvPr>
            <p:cNvSpPr txBox="1"/>
            <p:nvPr/>
          </p:nvSpPr>
          <p:spPr>
            <a:xfrm>
              <a:off x="7195124" y="27913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249" name="Shape17AppSettings_" hidden="1">
              <a:extLst>
                <a:ext uri="{FF2B5EF4-FFF2-40B4-BE49-F238E27FC236}">
                  <a16:creationId xmlns:a16="http://schemas.microsoft.com/office/drawing/2014/main" id="{34D5DB3B-3C1D-8891-E86C-2A198A5E9E22}"/>
                </a:ext>
              </a:extLst>
            </p:cNvPr>
            <p:cNvSpPr txBox="1"/>
            <p:nvPr/>
          </p:nvSpPr>
          <p:spPr>
            <a:xfrm>
              <a:off x="5146373" y="3408497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250" name="106*20*E*Shape18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EDC16E33-623B-1A11-D5F0-02C170F7ECC3}"/>
                </a:ext>
              </a:extLst>
            </p:cNvPr>
            <p:cNvSpPr/>
            <p:nvPr/>
          </p:nvSpPr>
          <p:spPr>
            <a:xfrm>
              <a:off x="5213803" y="366902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51" name="Shape19AppSettings_" hidden="1">
              <a:extLst>
                <a:ext uri="{FF2B5EF4-FFF2-40B4-BE49-F238E27FC236}">
                  <a16:creationId xmlns:a16="http://schemas.microsoft.com/office/drawing/2014/main" id="{B670FD51-B5ED-98EC-2C0B-7760B771F08F}"/>
                </a:ext>
              </a:extLst>
            </p:cNvPr>
            <p:cNvSpPr txBox="1"/>
            <p:nvPr/>
          </p:nvSpPr>
          <p:spPr>
            <a:xfrm>
              <a:off x="5146371" y="2782821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252" name="106*20*E*Shape20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9E7547E8-3DD0-0E58-AB2D-5483854AA625}"/>
                </a:ext>
              </a:extLst>
            </p:cNvPr>
            <p:cNvSpPr/>
            <p:nvPr/>
          </p:nvSpPr>
          <p:spPr>
            <a:xfrm>
              <a:off x="5213802" y="3098257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53" name="160*20*SE*Shape22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76AAF226-0F88-9675-88F3-2816C0F5202E}"/>
                </a:ext>
              </a:extLst>
            </p:cNvPr>
            <p:cNvSpPr/>
            <p:nvPr/>
          </p:nvSpPr>
          <p:spPr>
            <a:xfrm>
              <a:off x="5218125" y="4030543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254" name="141*20*SW*Shape2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3DA6A358-C0D3-60BC-EDF4-7F06B991AACD}"/>
                </a:ext>
              </a:extLst>
            </p:cNvPr>
            <p:cNvSpPr/>
            <p:nvPr/>
          </p:nvSpPr>
          <p:spPr>
            <a:xfrm>
              <a:off x="5218125" y="4392066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55" name="TextBox 52AppSettings_" hidden="1">
              <a:extLst>
                <a:ext uri="{FF2B5EF4-FFF2-40B4-BE49-F238E27FC236}">
                  <a16:creationId xmlns:a16="http://schemas.microsoft.com/office/drawing/2014/main" id="{646C8399-9120-FF58-56BC-FD44C3FEBC30}"/>
                </a:ext>
              </a:extLst>
            </p:cNvPr>
            <p:cNvSpPr txBox="1"/>
            <p:nvPr/>
          </p:nvSpPr>
          <p:spPr>
            <a:xfrm>
              <a:off x="5112717" y="2363144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256" name="Straight Connector 54AppSettings_" hidden="1">
              <a:extLst>
                <a:ext uri="{FF2B5EF4-FFF2-40B4-BE49-F238E27FC236}">
                  <a16:creationId xmlns:a16="http://schemas.microsoft.com/office/drawing/2014/main" id="{98CFBC56-852F-A539-CCCF-B91E00FB2DB9}"/>
                </a:ext>
              </a:extLst>
            </p:cNvPr>
            <p:cNvCxnSpPr>
              <a:cxnSpLocks/>
            </p:cNvCxnSpPr>
            <p:nvPr/>
          </p:nvCxnSpPr>
          <p:spPr>
            <a:xfrm>
              <a:off x="5146371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TextBox 55AppSettings_" hidden="1">
              <a:extLst>
                <a:ext uri="{FF2B5EF4-FFF2-40B4-BE49-F238E27FC236}">
                  <a16:creationId xmlns:a16="http://schemas.microsoft.com/office/drawing/2014/main" id="{C9225412-30EB-94BD-B985-89F25ACE65A1}"/>
                </a:ext>
              </a:extLst>
            </p:cNvPr>
            <p:cNvSpPr txBox="1"/>
            <p:nvPr/>
          </p:nvSpPr>
          <p:spPr>
            <a:xfrm>
              <a:off x="3060360" y="2368717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258" name="Straight Connector 56AppSettings_" hidden="1">
              <a:extLst>
                <a:ext uri="{FF2B5EF4-FFF2-40B4-BE49-F238E27FC236}">
                  <a16:creationId xmlns:a16="http://schemas.microsoft.com/office/drawing/2014/main" id="{FDC1D38A-44E8-ED7B-C812-1A0A0870FE02}"/>
                </a:ext>
              </a:extLst>
            </p:cNvPr>
            <p:cNvCxnSpPr>
              <a:cxnSpLocks/>
            </p:cNvCxnSpPr>
            <p:nvPr/>
          </p:nvCxnSpPr>
          <p:spPr>
            <a:xfrm>
              <a:off x="3094014" y="2724386"/>
              <a:ext cx="1825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61AppSettings_" hidden="1">
              <a:extLst>
                <a:ext uri="{FF2B5EF4-FFF2-40B4-BE49-F238E27FC236}">
                  <a16:creationId xmlns:a16="http://schemas.microsoft.com/office/drawing/2014/main" id="{85236E85-CD59-6392-7A0C-AF1300AC4B6D}"/>
                </a:ext>
              </a:extLst>
            </p:cNvPr>
            <p:cNvSpPr txBox="1"/>
            <p:nvPr/>
          </p:nvSpPr>
          <p:spPr>
            <a:xfrm>
              <a:off x="7242130" y="2363144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260" name="Straight Connector 62AppSettings_" hidden="1">
              <a:extLst>
                <a:ext uri="{FF2B5EF4-FFF2-40B4-BE49-F238E27FC236}">
                  <a16:creationId xmlns:a16="http://schemas.microsoft.com/office/drawing/2014/main" id="{D14BD6E4-78D6-84B7-6006-7A9FA1E276BE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84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AppShell" hidden="1">
            <a:extLst>
              <a:ext uri="{FF2B5EF4-FFF2-40B4-BE49-F238E27FC236}">
                <a16:creationId xmlns:a16="http://schemas.microsoft.com/office/drawing/2014/main" id="{A885DA92-68A0-56EC-8205-55C86FC977B2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262" name="WindowFrameAppShell_">
              <a:extLst>
                <a:ext uri="{FF2B5EF4-FFF2-40B4-BE49-F238E27FC236}">
                  <a16:creationId xmlns:a16="http://schemas.microsoft.com/office/drawing/2014/main" id="{965619CE-5EC8-A8C0-D481-20D27541808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3" name="WindowAppShell_">
              <a:extLst>
                <a:ext uri="{FF2B5EF4-FFF2-40B4-BE49-F238E27FC236}">
                  <a16:creationId xmlns:a16="http://schemas.microsoft.com/office/drawing/2014/main" id="{09B1C8D7-A29A-2194-08E8-F01643130C1C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264" name="AXTextBox1AppShell_">
              <a:extLst>
                <a:ext uri="{FF2B5EF4-FFF2-40B4-BE49-F238E27FC236}">
                  <a16:creationId xmlns:a16="http://schemas.microsoft.com/office/drawing/2014/main" id="{F662E1A6-13D3-C907-21D4-8BCB3D8A3F22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65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684D85E-3FB1-67D7-4BFB-5F614CF06AAD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266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7EBE0E0-1A56-CA08-35BA-3624D85E6156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67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649096A-1B98-3EDF-0E43-6C5D85A16E37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8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74D4BE6-E96B-05F4-4904-C07F5DC2C97A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9" name="OutputAppShell_">
              <a:extLst>
                <a:ext uri="{FF2B5EF4-FFF2-40B4-BE49-F238E27FC236}">
                  <a16:creationId xmlns:a16="http://schemas.microsoft.com/office/drawing/2014/main" id="{489884D8-E6F9-79CE-24A6-342B9134CEA6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270" name="AppWords:Icon" hidden="1">
            <a:extLst>
              <a:ext uri="{FF2B5EF4-FFF2-40B4-BE49-F238E27FC236}">
                <a16:creationId xmlns:a16="http://schemas.microsoft.com/office/drawing/2014/main" id="{C0A9A628-7714-E577-9F05-0CAE72C76203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8772525" y="5309322"/>
            <a:chExt cx="752400" cy="753035"/>
          </a:xfrm>
        </p:grpSpPr>
        <p:sp>
          <p:nvSpPr>
            <p:cNvPr id="271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2BEACB96-0AEA-AF97-7911-C10463F64BE3}"/>
                </a:ext>
              </a:extLst>
            </p:cNvPr>
            <p:cNvSpPr/>
            <p:nvPr/>
          </p:nvSpPr>
          <p:spPr>
            <a:xfrm>
              <a:off x="8772525" y="53093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72" name="TextBox 271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1643D8EE-3099-48AE-2B4F-35B84E7984A7}"/>
                </a:ext>
              </a:extLst>
            </p:cNvPr>
            <p:cNvSpPr txBox="1"/>
            <p:nvPr/>
          </p:nvSpPr>
          <p:spPr>
            <a:xfrm>
              <a:off x="9155926" y="5476859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273" name="TextBox 272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384B9F1F-A110-013B-45BF-709F0797190A}"/>
                </a:ext>
              </a:extLst>
            </p:cNvPr>
            <p:cNvSpPr txBox="1"/>
            <p:nvPr/>
          </p:nvSpPr>
          <p:spPr>
            <a:xfrm>
              <a:off x="8811993" y="5564061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</p:grpSp>
      <p:sp>
        <p:nvSpPr>
          <p:cNvPr id="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60782B-D9A7-4DDE-AB55-4FF88EB200A7}"/>
              </a:ext>
            </a:extLst>
          </p:cNvPr>
          <p:cNvSpPr txBox="1"/>
          <p:nvPr/>
        </p:nvSpPr>
        <p:spPr>
          <a:xfrm>
            <a:off x="831127" y="23286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58" name="AppSettings" hidden="1">
            <a:extLst>
              <a:ext uri="{FF2B5EF4-FFF2-40B4-BE49-F238E27FC236}">
                <a16:creationId xmlns:a16="http://schemas.microsoft.com/office/drawing/2014/main" id="{60A76E91-A71C-9D89-6B65-BED60DC84FD7}"/>
              </a:ext>
            </a:extLst>
          </p:cNvPr>
          <p:cNvGrpSpPr/>
          <p:nvPr/>
        </p:nvGrpSpPr>
        <p:grpSpPr>
          <a:xfrm>
            <a:off x="2910153" y="2095604"/>
            <a:ext cx="7262930" cy="3160078"/>
            <a:chOff x="2757753" y="1943204"/>
            <a:chExt cx="7262930" cy="3160078"/>
          </a:xfrm>
        </p:grpSpPr>
        <p:sp>
          <p:nvSpPr>
            <p:cNvPr id="59" name="WindowFrameAppSettings_" hidden="1">
              <a:extLst>
                <a:ext uri="{FF2B5EF4-FFF2-40B4-BE49-F238E27FC236}">
                  <a16:creationId xmlns:a16="http://schemas.microsoft.com/office/drawing/2014/main" id="{4CBBFBA1-0038-67F4-37C9-FE01DBD2951A}"/>
                </a:ext>
              </a:extLst>
            </p:cNvPr>
            <p:cNvSpPr/>
            <p:nvPr/>
          </p:nvSpPr>
          <p:spPr>
            <a:xfrm>
              <a:off x="2757753" y="1943639"/>
              <a:ext cx="7262930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0" name="WindowAppSettings_" hidden="1">
              <a:extLst>
                <a:ext uri="{FF2B5EF4-FFF2-40B4-BE49-F238E27FC236}">
                  <a16:creationId xmlns:a16="http://schemas.microsoft.com/office/drawing/2014/main" id="{0F0D5BC0-CB1F-96FD-76BE-FBC7C9CD5B37}"/>
                </a:ext>
              </a:extLst>
            </p:cNvPr>
            <p:cNvSpPr/>
            <p:nvPr/>
          </p:nvSpPr>
          <p:spPr>
            <a:xfrm>
              <a:off x="2872950" y="2235218"/>
              <a:ext cx="7039146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4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A6178574-236F-ABB2-EAE9-282BBCAEFD77}"/>
                </a:ext>
              </a:extLst>
            </p:cNvPr>
            <p:cNvSpPr txBox="1"/>
            <p:nvPr/>
          </p:nvSpPr>
          <p:spPr>
            <a:xfrm>
              <a:off x="2854662" y="1953103"/>
              <a:ext cx="5955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275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F5F99F0-C2EC-7605-D3E4-4191428EA172}"/>
                </a:ext>
              </a:extLst>
            </p:cNvPr>
            <p:cNvSpPr/>
            <p:nvPr/>
          </p:nvSpPr>
          <p:spPr>
            <a:xfrm>
              <a:off x="9372096" y="1944265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76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788E632-5767-BA2C-6055-0A9B754139B4}"/>
                </a:ext>
              </a:extLst>
            </p:cNvPr>
            <p:cNvSpPr/>
            <p:nvPr/>
          </p:nvSpPr>
          <p:spPr>
            <a:xfrm>
              <a:off x="9913314" y="50032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7" name="106*20*E*Shape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E67B09E1-381F-FBF5-7FEC-7D7E1F119068}"/>
                </a:ext>
              </a:extLst>
            </p:cNvPr>
            <p:cNvSpPr/>
            <p:nvPr/>
          </p:nvSpPr>
          <p:spPr>
            <a:xfrm>
              <a:off x="7271955" y="3060212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278" name="106*20*E*Shap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35FED96C-80CC-D3E1-B59E-D398F0581F4A}"/>
                </a:ext>
              </a:extLst>
            </p:cNvPr>
            <p:cNvSpPr/>
            <p:nvPr/>
          </p:nvSpPr>
          <p:spPr>
            <a:xfrm>
              <a:off x="3118043" y="3902744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279" name="151*20*SW*Shape8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A662DC83-A3FF-12AE-3B69-43D7A82DD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767" y="341855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280" name="54*20*E*Shape9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D5003569-6566-E33E-13AD-8D11BAA8A747}"/>
                </a:ext>
              </a:extLst>
            </p:cNvPr>
            <p:cNvSpPr/>
            <p:nvPr/>
          </p:nvSpPr>
          <p:spPr>
            <a:xfrm>
              <a:off x="3122901" y="3108476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281" name="54*20*E*Shape10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C7953C76-9A54-509C-DD66-680285F6A4ED}"/>
                </a:ext>
              </a:extLst>
            </p:cNvPr>
            <p:cNvSpPr/>
            <p:nvPr/>
          </p:nvSpPr>
          <p:spPr>
            <a:xfrm>
              <a:off x="3871247" y="310948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282" name="Shape11AppSettings_" hidden="1">
              <a:extLst>
                <a:ext uri="{FF2B5EF4-FFF2-40B4-BE49-F238E27FC236}">
                  <a16:creationId xmlns:a16="http://schemas.microsoft.com/office/drawing/2014/main" id="{5C05B327-7A98-892E-5C92-E6A30F670CE8}"/>
                </a:ext>
              </a:extLst>
            </p:cNvPr>
            <p:cNvSpPr txBox="1"/>
            <p:nvPr/>
          </p:nvSpPr>
          <p:spPr>
            <a:xfrm>
              <a:off x="3062143" y="2782821"/>
              <a:ext cx="18391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 interval: 8 mins</a:t>
              </a:r>
            </a:p>
          </p:txBody>
        </p:sp>
        <p:sp>
          <p:nvSpPr>
            <p:cNvPr id="283" name="160*20*SE*Shape12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E8F3726B-AA9B-AED4-6F70-2DB7CF27C8E4}"/>
                </a:ext>
              </a:extLst>
            </p:cNvPr>
            <p:cNvSpPr>
              <a:spLocks/>
            </p:cNvSpPr>
            <p:nvPr/>
          </p:nvSpPr>
          <p:spPr>
            <a:xfrm>
              <a:off x="7286767" y="3795186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284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7BA81FF2-606A-F278-0D84-D09C2F23A71E}"/>
                </a:ext>
              </a:extLst>
            </p:cNvPr>
            <p:cNvSpPr/>
            <p:nvPr/>
          </p:nvSpPr>
          <p:spPr>
            <a:xfrm>
              <a:off x="8810288" y="194320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5" name="106*20*E*Shape14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9AF9B0E1-5FFD-2938-8046-A7EEAE012A0C}"/>
                </a:ext>
              </a:extLst>
            </p:cNvPr>
            <p:cNvSpPr/>
            <p:nvPr/>
          </p:nvSpPr>
          <p:spPr>
            <a:xfrm>
              <a:off x="3118043" y="3514230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wallpaper</a:t>
              </a:r>
            </a:p>
          </p:txBody>
        </p:sp>
        <p:sp>
          <p:nvSpPr>
            <p:cNvPr id="286" name="Shape16AppSettings_" hidden="1">
              <a:extLst>
                <a:ext uri="{FF2B5EF4-FFF2-40B4-BE49-F238E27FC236}">
                  <a16:creationId xmlns:a16="http://schemas.microsoft.com/office/drawing/2014/main" id="{CBD0265B-D3B5-0AFF-6AF0-547E618A13F5}"/>
                </a:ext>
              </a:extLst>
            </p:cNvPr>
            <p:cNvSpPr txBox="1"/>
            <p:nvPr/>
          </p:nvSpPr>
          <p:spPr>
            <a:xfrm>
              <a:off x="7195124" y="27913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287" name="Shape17AppSettings_" hidden="1">
              <a:extLst>
                <a:ext uri="{FF2B5EF4-FFF2-40B4-BE49-F238E27FC236}">
                  <a16:creationId xmlns:a16="http://schemas.microsoft.com/office/drawing/2014/main" id="{ABE1B8A8-5C9F-EB9E-B294-C5F5DCE64452}"/>
                </a:ext>
              </a:extLst>
            </p:cNvPr>
            <p:cNvSpPr txBox="1"/>
            <p:nvPr/>
          </p:nvSpPr>
          <p:spPr>
            <a:xfrm>
              <a:off x="5146373" y="3408497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No autologin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288" name="106*20*E*Shape18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B435D7D3-84B2-E6EE-2565-865B9E0A78A7}"/>
                </a:ext>
              </a:extLst>
            </p:cNvPr>
            <p:cNvSpPr/>
            <p:nvPr/>
          </p:nvSpPr>
          <p:spPr>
            <a:xfrm>
              <a:off x="5213803" y="366902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289" name="Shape19AppSettings_" hidden="1">
              <a:extLst>
                <a:ext uri="{FF2B5EF4-FFF2-40B4-BE49-F238E27FC236}">
                  <a16:creationId xmlns:a16="http://schemas.microsoft.com/office/drawing/2014/main" id="{EB7293B8-3DE7-1A27-2775-E9C90E150FF2}"/>
                </a:ext>
              </a:extLst>
            </p:cNvPr>
            <p:cNvSpPr txBox="1"/>
            <p:nvPr/>
          </p:nvSpPr>
          <p:spPr>
            <a:xfrm>
              <a:off x="5146371" y="2782821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290" name="106*20*E*Shape20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02A85584-5EFB-B06D-63D8-535D9388DA3C}"/>
                </a:ext>
              </a:extLst>
            </p:cNvPr>
            <p:cNvSpPr/>
            <p:nvPr/>
          </p:nvSpPr>
          <p:spPr>
            <a:xfrm>
              <a:off x="5213802" y="3098257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91" name="160*20*SE*Shape22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1F16D4A8-D011-3CCD-F18B-8E237F29FDC6}"/>
                </a:ext>
              </a:extLst>
            </p:cNvPr>
            <p:cNvSpPr/>
            <p:nvPr/>
          </p:nvSpPr>
          <p:spPr>
            <a:xfrm>
              <a:off x="5218125" y="4030543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292" name="141*20*SW*Shape2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DDC4BCB-CAAC-2C09-BC08-B089577E3258}"/>
                </a:ext>
              </a:extLst>
            </p:cNvPr>
            <p:cNvSpPr/>
            <p:nvPr/>
          </p:nvSpPr>
          <p:spPr>
            <a:xfrm>
              <a:off x="5218125" y="4392066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93" name="TextBox 52AppSettings_" hidden="1">
              <a:extLst>
                <a:ext uri="{FF2B5EF4-FFF2-40B4-BE49-F238E27FC236}">
                  <a16:creationId xmlns:a16="http://schemas.microsoft.com/office/drawing/2014/main" id="{573E7BEF-C158-FB6F-F4EC-AA1809403293}"/>
                </a:ext>
              </a:extLst>
            </p:cNvPr>
            <p:cNvSpPr txBox="1"/>
            <p:nvPr/>
          </p:nvSpPr>
          <p:spPr>
            <a:xfrm>
              <a:off x="5112717" y="2363144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294" name="Straight Connector 54AppSettings_" hidden="1">
              <a:extLst>
                <a:ext uri="{FF2B5EF4-FFF2-40B4-BE49-F238E27FC236}">
                  <a16:creationId xmlns:a16="http://schemas.microsoft.com/office/drawing/2014/main" id="{4667D744-7229-3042-3E94-C3F7FD3C8099}"/>
                </a:ext>
              </a:extLst>
            </p:cNvPr>
            <p:cNvCxnSpPr>
              <a:cxnSpLocks/>
            </p:cNvCxnSpPr>
            <p:nvPr/>
          </p:nvCxnSpPr>
          <p:spPr>
            <a:xfrm>
              <a:off x="5146371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TextBox 55AppSettings_" hidden="1">
              <a:extLst>
                <a:ext uri="{FF2B5EF4-FFF2-40B4-BE49-F238E27FC236}">
                  <a16:creationId xmlns:a16="http://schemas.microsoft.com/office/drawing/2014/main" id="{B21EC274-266E-AAAB-607E-81082E9DD150}"/>
                </a:ext>
              </a:extLst>
            </p:cNvPr>
            <p:cNvSpPr txBox="1"/>
            <p:nvPr/>
          </p:nvSpPr>
          <p:spPr>
            <a:xfrm>
              <a:off x="3060360" y="2368717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296" name="Straight Connector 56AppSettings_" hidden="1">
              <a:extLst>
                <a:ext uri="{FF2B5EF4-FFF2-40B4-BE49-F238E27FC236}">
                  <a16:creationId xmlns:a16="http://schemas.microsoft.com/office/drawing/2014/main" id="{3FBE80B7-3C54-B236-87F7-CF187FB38E65}"/>
                </a:ext>
              </a:extLst>
            </p:cNvPr>
            <p:cNvCxnSpPr>
              <a:cxnSpLocks/>
            </p:cNvCxnSpPr>
            <p:nvPr/>
          </p:nvCxnSpPr>
          <p:spPr>
            <a:xfrm>
              <a:off x="3094014" y="2724386"/>
              <a:ext cx="1825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61AppSettings_" hidden="1">
              <a:extLst>
                <a:ext uri="{FF2B5EF4-FFF2-40B4-BE49-F238E27FC236}">
                  <a16:creationId xmlns:a16="http://schemas.microsoft.com/office/drawing/2014/main" id="{853F08D2-0073-47EC-F5A2-2E83527F15F0}"/>
                </a:ext>
              </a:extLst>
            </p:cNvPr>
            <p:cNvSpPr txBox="1"/>
            <p:nvPr/>
          </p:nvSpPr>
          <p:spPr>
            <a:xfrm>
              <a:off x="7242130" y="2363144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298" name="Straight Connector 62AppSettings_" hidden="1">
              <a:extLst>
                <a:ext uri="{FF2B5EF4-FFF2-40B4-BE49-F238E27FC236}">
                  <a16:creationId xmlns:a16="http://schemas.microsoft.com/office/drawing/2014/main" id="{8C1D7C2E-7D63-1B0E-943A-67FD3891B0D5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84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AppShell" hidden="1">
            <a:extLst>
              <a:ext uri="{FF2B5EF4-FFF2-40B4-BE49-F238E27FC236}">
                <a16:creationId xmlns:a16="http://schemas.microsoft.com/office/drawing/2014/main" id="{1841341F-8169-965D-4A81-D147B78E67EF}"/>
              </a:ext>
            </a:extLst>
          </p:cNvPr>
          <p:cNvGrpSpPr/>
          <p:nvPr/>
        </p:nvGrpSpPr>
        <p:grpSpPr>
          <a:xfrm>
            <a:off x="3322933" y="1707612"/>
            <a:ext cx="6155735" cy="4052377"/>
            <a:chOff x="4060765" y="2159747"/>
            <a:chExt cx="6155735" cy="4052377"/>
          </a:xfrm>
        </p:grpSpPr>
        <p:sp>
          <p:nvSpPr>
            <p:cNvPr id="65" name="WindowFrameAppShell_">
              <a:extLst>
                <a:ext uri="{FF2B5EF4-FFF2-40B4-BE49-F238E27FC236}">
                  <a16:creationId xmlns:a16="http://schemas.microsoft.com/office/drawing/2014/main" id="{68A9D6BE-6FB4-FA9A-27EC-CA072432213F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6" name="WindowAppShell_">
              <a:extLst>
                <a:ext uri="{FF2B5EF4-FFF2-40B4-BE49-F238E27FC236}">
                  <a16:creationId xmlns:a16="http://schemas.microsoft.com/office/drawing/2014/main" id="{382C399D-E933-AE86-87FB-B901010F6F8D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7" name="AXTextBox1AppShell_">
              <a:extLst>
                <a:ext uri="{FF2B5EF4-FFF2-40B4-BE49-F238E27FC236}">
                  <a16:creationId xmlns:a16="http://schemas.microsoft.com/office/drawing/2014/main" id="{BF9BD711-964D-CB4E-5F61-5B38A40BF9C4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99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8C3F8EE-9EE0-3F3E-2B0F-EE4A4C4E809F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300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CA6A0BA-FCA0-40A2-2BE0-A629C499D2C0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1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2A1C9D3-79A7-BC6C-D7C9-A7046E212E49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2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6F9113F-3209-CCAC-5B31-36D77ADDBF92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3" name="OutputAppShell_">
              <a:extLst>
                <a:ext uri="{FF2B5EF4-FFF2-40B4-BE49-F238E27FC236}">
                  <a16:creationId xmlns:a16="http://schemas.microsoft.com/office/drawing/2014/main" id="{9516E2C4-0598-07DF-2C44-D418BC451E56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9" name="AxHelper" hidden="1">
                  <a:extLst>
                    <a:ext uri="{FF2B5EF4-FFF2-40B4-BE49-F238E27FC236}">
                      <a16:creationId xmlns:a16="http://schemas.microsoft.com/office/drawing/2014/main" id="{EFA9853B-D92D-984A-1736-5DB3D713279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Vabakuju: kujund 3">
            <a:extLst>
              <a:ext uri="{FF2B5EF4-FFF2-40B4-BE49-F238E27FC236}">
                <a16:creationId xmlns:a16="http://schemas.microsoft.com/office/drawing/2014/main" id="{29C70DE5-F746-2C15-9A2D-353EAD199750}"/>
              </a:ext>
            </a:extLst>
          </p:cNvPr>
          <p:cNvSpPr/>
          <p:nvPr/>
        </p:nvSpPr>
        <p:spPr>
          <a:xfrm>
            <a:off x="-938772" y="81280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Vabakuju: kujund 4">
            <a:extLst>
              <a:ext uri="{FF2B5EF4-FFF2-40B4-BE49-F238E27FC236}">
                <a16:creationId xmlns:a16="http://schemas.microsoft.com/office/drawing/2014/main" id="{2AC3B8ED-50AE-2122-F5BA-DE5E26D669E1}"/>
              </a:ext>
            </a:extLst>
          </p:cNvPr>
          <p:cNvSpPr/>
          <p:nvPr/>
        </p:nvSpPr>
        <p:spPr>
          <a:xfrm>
            <a:off x="2140812" y="-19388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" name="Vabakuju: kujund 5">
            <a:extLst>
              <a:ext uri="{FF2B5EF4-FFF2-40B4-BE49-F238E27FC236}">
                <a16:creationId xmlns:a16="http://schemas.microsoft.com/office/drawing/2014/main" id="{47FC9B59-3374-8F7A-4A76-06D170CFBCDA}"/>
              </a:ext>
            </a:extLst>
          </p:cNvPr>
          <p:cNvSpPr/>
          <p:nvPr/>
        </p:nvSpPr>
        <p:spPr>
          <a:xfrm>
            <a:off x="6950108" y="60571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7" name="Vabakuju: kujund 6">
            <a:extLst>
              <a:ext uri="{FF2B5EF4-FFF2-40B4-BE49-F238E27FC236}">
                <a16:creationId xmlns:a16="http://schemas.microsoft.com/office/drawing/2014/main" id="{C9934726-AC33-50D7-1BC1-FD839FC91B89}"/>
              </a:ext>
            </a:extLst>
          </p:cNvPr>
          <p:cNvSpPr/>
          <p:nvPr/>
        </p:nvSpPr>
        <p:spPr>
          <a:xfrm>
            <a:off x="9228495" y="-178223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08FC1-5BA8-71D1-EC71-B86EB83B472F}"/>
              </a:ext>
            </a:extLst>
          </p:cNvPr>
          <p:cNvSpPr txBox="1"/>
          <p:nvPr/>
        </p:nvSpPr>
        <p:spPr>
          <a:xfrm>
            <a:off x="566012" y="451954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>
                <a:solidFill>
                  <a:schemeClr val="bg1"/>
                </a:solidFill>
              </a:rPr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52472D7-470B-DD1E-1094-BAA2A179233D}"/>
              </a:ext>
            </a:extLst>
          </p:cNvPr>
          <p:cNvSpPr txBox="1"/>
          <p:nvPr/>
        </p:nvSpPr>
        <p:spPr>
          <a:xfrm>
            <a:off x="3393141" y="-369332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Teleports to last slide</a:t>
            </a:r>
          </a:p>
        </p:txBody>
      </p:sp>
    </p:spTree>
    <p:extLst>
      <p:ext uri="{BB962C8B-B14F-4D97-AF65-F5344CB8AC3E}">
        <p14:creationId xmlns:p14="http://schemas.microsoft.com/office/powerpoint/2010/main" val="29272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sp>
        <p:nvSpPr>
          <p:cNvPr id="2" name="AppShell:Properties">
            <a:extLst>
              <a:ext uri="{FF2B5EF4-FFF2-40B4-BE49-F238E27FC236}">
                <a16:creationId xmlns:a16="http://schemas.microsoft.com/office/drawing/2014/main" id="{8BA4583C-56F1-D6E4-2F23-FC2DD5740F06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3" name="AppShell:Icon">
            <a:extLst>
              <a:ext uri="{FF2B5EF4-FFF2-40B4-BE49-F238E27FC236}">
                <a16:creationId xmlns:a16="http://schemas.microsoft.com/office/drawing/2014/main" id="{8FA82D0F-27F9-4282-7515-F6FFDA295099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4" name="Bg1">
              <a:extLst>
                <a:ext uri="{FF2B5EF4-FFF2-40B4-BE49-F238E27FC236}">
                  <a16:creationId xmlns:a16="http://schemas.microsoft.com/office/drawing/2014/main" id="{99F68EA8-80F1-C66C-81C4-1286F28FCD4D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336454-4076-DFE5-C91A-A18328F4E3B4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pic>
        <p:nvPicPr>
          <p:cNvPr id="6" name="FileIcon_/">
            <a:extLst>
              <a:ext uri="{FF2B5EF4-FFF2-40B4-BE49-F238E27FC236}">
                <a16:creationId xmlns:a16="http://schemas.microsoft.com/office/drawing/2014/main" id="{17B373EE-B731-A96E-53F6-EC0D1792B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7" name="FileIcon_*">
            <a:extLst>
              <a:ext uri="{FF2B5EF4-FFF2-40B4-BE49-F238E27FC236}">
                <a16:creationId xmlns:a16="http://schemas.microsoft.com/office/drawing/2014/main" id="{A46ABA4A-2AAD-7E67-F512-694D22D23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sp>
        <p:nvSpPr>
          <p:cNvPr id="9" name="AppVideoPlayer:Properties">
            <a:extLst>
              <a:ext uri="{FF2B5EF4-FFF2-40B4-BE49-F238E27FC236}">
                <a16:creationId xmlns:a16="http://schemas.microsoft.com/office/drawing/2014/main" id="{F7A3227A-738F-1770-E2B9-0E6587C362C5}"/>
              </a:ext>
            </a:extLst>
          </p:cNvPr>
          <p:cNvSpPr txBox="1"/>
          <p:nvPr/>
        </p:nvSpPr>
        <p:spPr>
          <a:xfrm>
            <a:off x="220890" y="265533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Everyone:Video Player</a:t>
            </a:r>
          </a:p>
        </p:txBody>
      </p:sp>
      <p:grpSp>
        <p:nvGrpSpPr>
          <p:cNvPr id="10" name="AppVideoPlayer:Icon">
            <a:extLst>
              <a:ext uri="{FF2B5EF4-FFF2-40B4-BE49-F238E27FC236}">
                <a16:creationId xmlns:a16="http://schemas.microsoft.com/office/drawing/2014/main" id="{DFF94C10-D429-A6FB-F4A4-D60726648FEA}"/>
              </a:ext>
            </a:extLst>
          </p:cNvPr>
          <p:cNvGrpSpPr/>
          <p:nvPr/>
        </p:nvGrpSpPr>
        <p:grpSpPr>
          <a:xfrm>
            <a:off x="373290" y="1731968"/>
            <a:ext cx="752400" cy="753035"/>
            <a:chOff x="3017749" y="1732031"/>
            <a:chExt cx="752400" cy="753035"/>
          </a:xfrm>
        </p:grpSpPr>
        <p:sp>
          <p:nvSpPr>
            <p:cNvPr id="11" name="Bg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959D3266-393F-2555-00BA-78590C44928C}"/>
                </a:ext>
              </a:extLst>
            </p:cNvPr>
            <p:cNvSpPr/>
            <p:nvPr/>
          </p:nvSpPr>
          <p:spPr>
            <a:xfrm>
              <a:off x="3017749" y="173203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Võrdkülgne kolmnurk 11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CE876153-88CE-AE6C-F5DE-61CF65C96687}"/>
                </a:ext>
              </a:extLst>
            </p:cNvPr>
            <p:cNvSpPr/>
            <p:nvPr/>
          </p:nvSpPr>
          <p:spPr>
            <a:xfrm rot="5400000">
              <a:off x="3239303" y="1844499"/>
              <a:ext cx="336550" cy="508198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pic>
        <p:nvPicPr>
          <p:cNvPr id="17" name="FileIcon_Txt">
            <a:extLst>
              <a:ext uri="{FF2B5EF4-FFF2-40B4-BE49-F238E27FC236}">
                <a16:creationId xmlns:a16="http://schemas.microsoft.com/office/drawing/2014/main" id="{FA7A736E-DDEE-F040-0D37-F0419F044D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27" name="FileIcon_Pic">
            <a:extLst>
              <a:ext uri="{FF2B5EF4-FFF2-40B4-BE49-F238E27FC236}">
                <a16:creationId xmlns:a16="http://schemas.microsoft.com/office/drawing/2014/main" id="{AB55B6C2-91C0-D045-AB61-F9150D21C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44" name="FileIcon_Movie">
            <a:extLst>
              <a:ext uri="{FF2B5EF4-FFF2-40B4-BE49-F238E27FC236}">
                <a16:creationId xmlns:a16="http://schemas.microsoft.com/office/drawing/2014/main" id="{3BC194BF-972A-8F52-F9CE-90FBA3B8B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50" name="FileIcon_3D">
            <a:extLst>
              <a:ext uri="{FF2B5EF4-FFF2-40B4-BE49-F238E27FC236}">
                <a16:creationId xmlns:a16="http://schemas.microsoft.com/office/drawing/2014/main" id="{CAFF96CD-6220-7805-BC6A-C407AE5F16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58" name="FileIcon_Cnf">
            <a:extLst>
              <a:ext uri="{FF2B5EF4-FFF2-40B4-BE49-F238E27FC236}">
                <a16:creationId xmlns:a16="http://schemas.microsoft.com/office/drawing/2014/main" id="{086BA26C-8092-EC72-6599-439B6BAD41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77" name="FileIcon_Snd">
            <a:extLst>
              <a:ext uri="{FF2B5EF4-FFF2-40B4-BE49-F238E27FC236}">
                <a16:creationId xmlns:a16="http://schemas.microsoft.com/office/drawing/2014/main" id="{E89308D9-64E4-1A6C-6105-68275D05C7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8109406" y="4976560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pic>
        <p:nvPicPr>
          <p:cNvPr id="86" name="FileIcon_Pres">
            <a:extLst>
              <a:ext uri="{FF2B5EF4-FFF2-40B4-BE49-F238E27FC236}">
                <a16:creationId xmlns:a16="http://schemas.microsoft.com/office/drawing/2014/main" id="{D5A650D8-0E6D-74E6-5AF6-21E6DADC3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4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BCEA82E9-5187-0F63-41EE-FD36F3376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WelcomeText">
            <a:extLst>
              <a:ext uri="{FF2B5EF4-FFF2-40B4-BE49-F238E27FC236}">
                <a16:creationId xmlns:a16="http://schemas.microsoft.com/office/drawing/2014/main" id="{8B7FA69A-3F0F-68E8-A54D-0A75D66BD746}"/>
              </a:ext>
            </a:extLst>
          </p:cNvPr>
          <p:cNvSpPr txBox="1"/>
          <p:nvPr/>
        </p:nvSpPr>
        <p:spPr>
          <a:xfrm>
            <a:off x="45718" y="3758248"/>
            <a:ext cx="121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/>
              <a:t>Welcome, MarkusTegelane!</a:t>
            </a:r>
            <a:endParaRPr lang="et-EE" dirty="0"/>
          </a:p>
        </p:txBody>
      </p:sp>
      <p:grpSp>
        <p:nvGrpSpPr>
          <p:cNvPr id="15" name="Pic">
            <a:extLst>
              <a:ext uri="{FF2B5EF4-FFF2-40B4-BE49-F238E27FC236}">
                <a16:creationId xmlns:a16="http://schemas.microsoft.com/office/drawing/2014/main" id="{7D6CA44F-DDDE-10A5-82E6-2299446CAB34}"/>
              </a:ext>
            </a:extLst>
          </p:cNvPr>
          <p:cNvGrpSpPr/>
          <p:nvPr/>
        </p:nvGrpSpPr>
        <p:grpSpPr>
          <a:xfrm>
            <a:off x="5664200" y="2730500"/>
            <a:ext cx="914400" cy="914400"/>
            <a:chOff x="751154" y="1106424"/>
            <a:chExt cx="914400" cy="914400"/>
          </a:xfrm>
        </p:grpSpPr>
        <p:sp>
          <p:nvSpPr>
            <p:cNvPr id="16" name="Backdrop">
              <a:extLst>
                <a:ext uri="{FF2B5EF4-FFF2-40B4-BE49-F238E27FC236}">
                  <a16:creationId xmlns:a16="http://schemas.microsoft.com/office/drawing/2014/main" id="{2AF10FF8-E6C6-65AD-C239-EDB5A2191CC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" name="DummyA" hidden="1">
              <a:extLst>
                <a:ext uri="{FF2B5EF4-FFF2-40B4-BE49-F238E27FC236}">
                  <a16:creationId xmlns:a16="http://schemas.microsoft.com/office/drawing/2014/main" id="{AFBF795C-A018-72A1-9BCF-AB47C0972D25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8" name="DummyB" hidden="1">
              <a:extLst>
                <a:ext uri="{FF2B5EF4-FFF2-40B4-BE49-F238E27FC236}">
                  <a16:creationId xmlns:a16="http://schemas.microsoft.com/office/drawing/2014/main" id="{245D8872-C47D-92C9-EBDC-B41B1EDE4CE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 useBgFill="1">
        <p:nvSpPr>
          <p:cNvPr id="30" name="BackgroundOverlay">
            <a:extLst>
              <a:ext uri="{FF2B5EF4-FFF2-40B4-BE49-F238E27FC236}">
                <a16:creationId xmlns:a16="http://schemas.microsoft.com/office/drawing/2014/main" id="{60C261D2-545D-94FE-CB1B-08A97065CD76}"/>
              </a:ext>
            </a:extLst>
          </p:cNvPr>
          <p:cNvSpPr/>
          <p:nvPr/>
        </p:nvSpPr>
        <p:spPr>
          <a:xfrm>
            <a:off x="-73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50" y="85725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sp>
        <p:nvSpPr>
          <p:cNvPr id="3" name="AppDefault:Properties" hidden="1">
            <a:extLst>
              <a:ext uri="{FF2B5EF4-FFF2-40B4-BE49-F238E27FC236}">
                <a16:creationId xmlns:a16="http://schemas.microsoft.com/office/drawing/2014/main" id="{D9CBE610-77D8-3342-912E-055038AEFB2B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Everyone:Test application</a:t>
            </a:r>
            <a:endParaRPr lang="et-EE" dirty="0"/>
          </a:p>
        </p:txBody>
      </p:sp>
      <p:grpSp>
        <p:nvGrpSpPr>
          <p:cNvPr id="5" name="AppDefault:Icon" hidden="1">
            <a:extLst>
              <a:ext uri="{FF2B5EF4-FFF2-40B4-BE49-F238E27FC236}">
                <a16:creationId xmlns:a16="http://schemas.microsoft.com/office/drawing/2014/main" id="{02404820-28F4-FF82-E673-9FB241358EAF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358588" y="268941"/>
            <a:chExt cx="752400" cy="753035"/>
          </a:xfrm>
        </p:grpSpPr>
        <p:sp>
          <p:nvSpPr>
            <p:cNvPr id="20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786645DA-05E8-5E56-1679-E934CCB3C369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" name="TextBox 20">
              <a:hlinkClick r:id="" action="ppaction://macro?name=AppTest"/>
              <a:extLst>
                <a:ext uri="{FF2B5EF4-FFF2-40B4-BE49-F238E27FC236}">
                  <a16:creationId xmlns:a16="http://schemas.microsoft.com/office/drawing/2014/main" id="{8FD427B1-9BE5-99C7-FDA7-A73107352EEB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741654CE-E66D-CC78-9596-4C94C5FD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18" name="Ovaal 17">
            <a:extLst>
              <a:ext uri="{FF2B5EF4-FFF2-40B4-BE49-F238E27FC236}">
                <a16:creationId xmlns:a16="http://schemas.microsoft.com/office/drawing/2014/main" id="{A7420FA7-F5E9-20E0-22F5-318D0D365D8F}"/>
              </a:ext>
            </a:extLst>
          </p:cNvPr>
          <p:cNvSpPr/>
          <p:nvPr/>
        </p:nvSpPr>
        <p:spPr>
          <a:xfrm>
            <a:off x="55984" y="-9580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05E101C-395C-B5CC-D882-8E07E9DD1D6F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F645C9CD-0B10-E3FB-65B8-5FD60E389E20}"/>
              </a:ext>
            </a:extLst>
          </p:cNvPr>
          <p:cNvSpPr/>
          <p:nvPr/>
        </p:nvSpPr>
        <p:spPr>
          <a:xfrm>
            <a:off x="4989874" y="-893128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B7D9B1BA-25CE-B2AD-DF72-C7635DF4BD46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62058002-444C-4514-8C7B-224D9A7BC532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9" name="WaitText">
            <a:extLst>
              <a:ext uri="{FF2B5EF4-FFF2-40B4-BE49-F238E27FC236}">
                <a16:creationId xmlns:a16="http://schemas.microsoft.com/office/drawing/2014/main" id="{BC6A9DB5-14A2-A33E-B784-3A507DDB7F9D}"/>
              </a:ext>
            </a:extLst>
          </p:cNvPr>
          <p:cNvSpPr txBox="1"/>
          <p:nvPr/>
        </p:nvSpPr>
        <p:spPr>
          <a:xfrm>
            <a:off x="4445508" y="324433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Please wait…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342A6611-1DE7-E722-8406-BC7FC1F5F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3" imgW="276120" imgH="133200"/>
        </mc:Choice>
        <mc:Fallback>
          <p:control name="AxDummy" r:id="rId3" imgW="276120" imgH="133200">
            <p:pic>
              <p:nvPicPr>
                <p:cNvPr id="24" name="AxDummy">
                  <a:extLst>
                    <a:ext uri="{FF2B5EF4-FFF2-40B4-BE49-F238E27FC236}">
                      <a16:creationId xmlns:a16="http://schemas.microsoft.com/office/drawing/2014/main" id="{11F9CD23-C590-6980-0E91-A36A2F0B8BD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66074"/>
                  <a:ext cx="273050" cy="13335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57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2.22222E-6 C 0.06902 2.22222E-6 0.125 0.1044 0.125 0.2331 C 0.125 0.36157 0.06902 0.4662 -4.58333E-6 0.4662 C -0.06901 0.4662 -0.125 0.36157 -0.125 0.2331 C -0.125 0.1044 -0.06901 2.22222E-6 -4.58333E-6 2.22222E-6 Z " pathEditMode="relative" rAng="0" ptsTypes="AAAAA">
                                      <p:cBhvr>
                                        <p:cTn id="12" dur="2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4" dur="2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D48137E8-BC7C-5D4B-2059-7B0E9F3DED9D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9A5ED9A0-C766-D98A-EFEB-06DDE35059B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90D8D817-D605-1297-697C-13793004DF81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D7C716D9-2D6F-320E-D791-227BDB507028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2" name="Ristkülik 31">
            <a:extLst>
              <a:ext uri="{FF2B5EF4-FFF2-40B4-BE49-F238E27FC236}">
                <a16:creationId xmlns:a16="http://schemas.microsoft.com/office/drawing/2014/main" id="{196E95A4-EF55-2B89-D99D-4E83EA14754A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9" name="SetupProgress">
            <a:extLst>
              <a:ext uri="{FF2B5EF4-FFF2-40B4-BE49-F238E27FC236}">
                <a16:creationId xmlns:a16="http://schemas.microsoft.com/office/drawing/2014/main" id="{FA1808F6-F151-F32E-497D-62A31CA6C2C9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684B-494C-6EEB-1921-2362993CF9EF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58DF9-3082-7C5F-8D75-993E64BF6E4E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2" name="Vabakuju: kujund 11">
              <a:extLst>
                <a:ext uri="{FF2B5EF4-FFF2-40B4-BE49-F238E27FC236}">
                  <a16:creationId xmlns:a16="http://schemas.microsoft.com/office/drawing/2014/main" id="{4EA61020-14CF-90A1-39EF-9FD6092A730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3" name="F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A85C26E3-A113-C33B-CB47-583565312602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4" name="SetupScreenWelcome">
            <a:extLst>
              <a:ext uri="{FF2B5EF4-FFF2-40B4-BE49-F238E27FC236}">
                <a16:creationId xmlns:a16="http://schemas.microsoft.com/office/drawing/2014/main" id="{FF82C696-7F07-5B62-133A-AF9A0DE82661}"/>
              </a:ext>
            </a:extLst>
          </p:cNvPr>
          <p:cNvGrpSpPr/>
          <p:nvPr/>
        </p:nvGrpSpPr>
        <p:grpSpPr>
          <a:xfrm>
            <a:off x="122128" y="245953"/>
            <a:ext cx="10668001" cy="1777504"/>
            <a:chOff x="685799" y="1266825"/>
            <a:chExt cx="10668001" cy="1777504"/>
          </a:xfrm>
        </p:grpSpPr>
        <p:sp>
          <p:nvSpPr>
            <p:cNvPr id="15" name="TitleText">
              <a:extLst>
                <a:ext uri="{FF2B5EF4-FFF2-40B4-BE49-F238E27FC236}">
                  <a16:creationId xmlns:a16="http://schemas.microsoft.com/office/drawing/2014/main" id="{D80C72CA-4313-2F20-CF7F-4CF53A2526CF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Welcome to Sunlight!</a:t>
              </a:r>
            </a:p>
          </p:txBody>
        </p:sp>
        <p:sp>
          <p:nvSpPr>
            <p:cNvPr id="16" name="SubtitleText">
              <a:extLst>
                <a:ext uri="{FF2B5EF4-FFF2-40B4-BE49-F238E27FC236}">
                  <a16:creationId xmlns:a16="http://schemas.microsoft.com/office/drawing/2014/main" id="{23A31664-0380-D0E1-A146-A8F45064791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17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D6654AA-5343-B13D-3AE0-D919CA4F316A}"/>
                </a:ext>
              </a:extLst>
            </p:cNvPr>
            <p:cNvSpPr/>
            <p:nvPr/>
          </p:nvSpPr>
          <p:spPr>
            <a:xfrm>
              <a:off x="1030265" y="2501793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Fresh install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No settings will be imported</a:t>
              </a:r>
            </a:p>
          </p:txBody>
        </p:sp>
        <p:sp>
          <p:nvSpPr>
            <p:cNvPr id="18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70E86A7-DF82-9D6C-138B-901D7B92E410}"/>
                </a:ext>
              </a:extLst>
            </p:cNvPr>
            <p:cNvSpPr/>
            <p:nvPr/>
          </p:nvSpPr>
          <p:spPr>
            <a:xfrm>
              <a:off x="4286848" y="2495137"/>
              <a:ext cx="3169689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Upgrade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 previous version of Sunlight</a:t>
              </a:r>
            </a:p>
          </p:txBody>
        </p:sp>
        <p:sp>
          <p:nvSpPr>
            <p:cNvPr id="19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5CFD4280-639B-3D0F-24EC-257EFEC0F2DB}"/>
                </a:ext>
              </a:extLst>
            </p:cNvPr>
            <p:cNvSpPr/>
            <p:nvPr/>
          </p:nvSpPr>
          <p:spPr>
            <a:xfrm>
              <a:off x="7543432" y="2495137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another PPTOS</a:t>
              </a:r>
            </a:p>
          </p:txBody>
        </p:sp>
      </p:grpSp>
      <p:sp>
        <p:nvSpPr>
          <p:cNvPr id="26" name="WarningA" hidden="1">
            <a:extLst>
              <a:ext uri="{FF2B5EF4-FFF2-40B4-BE49-F238E27FC236}">
                <a16:creationId xmlns:a16="http://schemas.microsoft.com/office/drawing/2014/main" id="{7BBDA4C5-8F79-32F6-5D9D-E680AC896979}"/>
              </a:ext>
            </a:extLst>
          </p:cNvPr>
          <p:cNvSpPr/>
          <p:nvPr/>
        </p:nvSpPr>
        <p:spPr>
          <a:xfrm>
            <a:off x="466594" y="5591992"/>
            <a:ext cx="540049" cy="5425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WarningB" hidden="1">
            <a:extLst>
              <a:ext uri="{FF2B5EF4-FFF2-40B4-BE49-F238E27FC236}">
                <a16:creationId xmlns:a16="http://schemas.microsoft.com/office/drawing/2014/main" id="{361787DA-8E44-24DB-5CED-CCEF371E96C6}"/>
              </a:ext>
            </a:extLst>
          </p:cNvPr>
          <p:cNvSpPr txBox="1"/>
          <p:nvPr/>
        </p:nvSpPr>
        <p:spPr>
          <a:xfrm>
            <a:off x="1141563" y="5709371"/>
            <a:ext cx="417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Upgrade is not available in this version of Sunlight/OS</a:t>
            </a:r>
          </a:p>
        </p:txBody>
      </p:sp>
      <p:sp>
        <p:nvSpPr>
          <p:cNvPr id="33" name="UpgNextButton" hidden="1">
            <a:extLst>
              <a:ext uri="{FF2B5EF4-FFF2-40B4-BE49-F238E27FC236}">
                <a16:creationId xmlns:a16="http://schemas.microsoft.com/office/drawing/2014/main" id="{0D713BAF-B8FB-D4BA-B651-5BF811772F6F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686868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MigNextButton" hidden="1">
            <a:hlinkClick r:id="" action="ppaction://macro?name=SetupMigrate"/>
            <a:extLst>
              <a:ext uri="{FF2B5EF4-FFF2-40B4-BE49-F238E27FC236}">
                <a16:creationId xmlns:a16="http://schemas.microsoft.com/office/drawing/2014/main" id="{38488747-49BF-866E-541A-DE76D3806423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ShutdownButton">
            <a:hlinkClick r:id="rId4" action="ppaction://hlinksldjump"/>
            <a:extLst>
              <a:ext uri="{FF2B5EF4-FFF2-40B4-BE49-F238E27FC236}">
                <a16:creationId xmlns:a16="http://schemas.microsoft.com/office/drawing/2014/main" id="{C2516B43-F366-690D-14A4-8F75A73B05E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36" name="Sirgkonnektor 35">
            <a:extLst>
              <a:ext uri="{FF2B5EF4-FFF2-40B4-BE49-F238E27FC236}">
                <a16:creationId xmlns:a16="http://schemas.microsoft.com/office/drawing/2014/main" id="{A0C6E63D-75A5-0DE7-6B95-41DCD8232B7F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6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B68D1-A489-AC07-0806-E70D09CCF397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83B3D8A4-A4E2-B16B-8088-0D8C98DA898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201B2BB-85AA-F159-62A9-30925CA58A1B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AC5A9F39-31BE-79A7-DC89-7C2BA4E2C594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4A6CBCC4-1563-397E-C4F1-0DAFF622156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671B4658-0EF2-44E5-D9FA-8DAF7495B4DD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11A155-87DC-D62C-9CD6-D7DE75C5C00E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D872C-E457-97DC-24A1-69B8398D45F2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B15D6FF0-F624-9E87-1253-EE6CB25E819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8870B17D-213C-D1D2-4558-8EB1907F71FB}"/>
              </a:ext>
            </a:extLst>
          </p:cNvPr>
          <p:cNvGrpSpPr/>
          <p:nvPr/>
        </p:nvGrpSpPr>
        <p:grpSpPr>
          <a:xfrm>
            <a:off x="122128" y="245953"/>
            <a:ext cx="11911108" cy="1122517"/>
            <a:chOff x="685799" y="1266825"/>
            <a:chExt cx="11911108" cy="1122517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66F14BA4-270C-FF7F-0B35-D603784090DB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492C40B-218E-3167-09AE-A88562CC20FC}"/>
                </a:ext>
              </a:extLst>
            </p:cNvPr>
            <p:cNvSpPr txBox="1"/>
            <p:nvPr/>
          </p:nvSpPr>
          <p:spPr>
            <a:xfrm>
              <a:off x="685799" y="1866122"/>
              <a:ext cx="11911108" cy="523220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To migrate, please select one of the supported PPTOSs from the list below. You’ll be prompted to browse for the PPSM file. Please MAKE SURE you select a compatible file, otherwise this process won’t work.</a:t>
              </a:r>
            </a:p>
          </p:txBody>
        </p:sp>
      </p:grpSp>
      <p:sp>
        <p:nvSpPr>
          <p:cNvPr id="18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8D64450D-DCE7-2B7F-F5D0-4F1AD74AA7EF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9" name="Sirgkonnektor 18">
            <a:extLst>
              <a:ext uri="{FF2B5EF4-FFF2-40B4-BE49-F238E27FC236}">
                <a16:creationId xmlns:a16="http://schemas.microsoft.com/office/drawing/2014/main" id="{80462B03-25C0-628A-230F-0AC0AB4FE105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D0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stkülik 19">
            <a:extLst>
              <a:ext uri="{FF2B5EF4-FFF2-40B4-BE49-F238E27FC236}">
                <a16:creationId xmlns:a16="http://schemas.microsoft.com/office/drawing/2014/main" id="{88C3CA74-DC3D-31C8-6EF1-3C09866AE9CF}"/>
              </a:ext>
            </a:extLst>
          </p:cNvPr>
          <p:cNvSpPr/>
          <p:nvPr/>
        </p:nvSpPr>
        <p:spPr>
          <a:xfrm>
            <a:off x="0" y="6334736"/>
            <a:ext cx="485353" cy="848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Us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C739CDB2-5092-87DD-3AA4-79FA729C3400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2" name="Ristkülik 21">
            <a:hlinkClick r:id="" action="ppaction://macro?name=SetupMigrateLightOS"/>
            <a:extLst>
              <a:ext uri="{FF2B5EF4-FFF2-40B4-BE49-F238E27FC236}">
                <a16:creationId xmlns:a16="http://schemas.microsoft.com/office/drawing/2014/main" id="{B9F1D563-65E6-1525-C395-47DDD9A33C59}"/>
              </a:ext>
            </a:extLst>
          </p:cNvPr>
          <p:cNvSpPr/>
          <p:nvPr/>
        </p:nvSpPr>
        <p:spPr>
          <a:xfrm>
            <a:off x="485353" y="1621122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A6FBAE0D-4924-1EBD-1AB6-0732404E70B9}"/>
              </a:ext>
            </a:extLst>
          </p:cNvPr>
          <p:cNvSpPr/>
          <p:nvPr/>
        </p:nvSpPr>
        <p:spPr>
          <a:xfrm>
            <a:off x="485353" y="2361264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 Modern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E1D97-88BC-EC23-A6B9-5FACB2B8F808}"/>
              </a:ext>
            </a:extLst>
          </p:cNvPr>
          <p:cNvSpPr txBox="1"/>
          <p:nvPr/>
        </p:nvSpPr>
        <p:spPr>
          <a:xfrm>
            <a:off x="6892733" y="5812061"/>
            <a:ext cx="5199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200" dirty="0"/>
              <a:t>Analysing PPSM file…</a:t>
            </a:r>
          </a:p>
        </p:txBody>
      </p:sp>
    </p:spTree>
    <p:extLst>
      <p:ext uri="{BB962C8B-B14F-4D97-AF65-F5344CB8AC3E}">
        <p14:creationId xmlns:p14="http://schemas.microsoft.com/office/powerpoint/2010/main" val="282973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26" grpId="0"/>
      <p:bldP spid="2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Who is going to use this PC?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Please enter usernames for everyone using this computer. You can set passwords after the setup has been completed.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7300"/>
            <a:ext cx="1695450" cy="793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5EE56-CB15-FBF1-D902-1005A89EC3DF}"/>
              </a:ext>
            </a:extLst>
          </p:cNvPr>
          <p:cNvSpPr txBox="1"/>
          <p:nvPr/>
        </p:nvSpPr>
        <p:spPr>
          <a:xfrm>
            <a:off x="157899" y="1362069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0DF6D-4B7A-6D90-4E00-634F3CC0DE72}"/>
              </a:ext>
            </a:extLst>
          </p:cNvPr>
          <p:cNvSpPr txBox="1"/>
          <p:nvPr/>
        </p:nvSpPr>
        <p:spPr>
          <a:xfrm>
            <a:off x="157899" y="1894806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F958E-0343-F68A-3119-F47E90244451}"/>
              </a:ext>
            </a:extLst>
          </p:cNvPr>
          <p:cNvSpPr txBox="1"/>
          <p:nvPr/>
        </p:nvSpPr>
        <p:spPr>
          <a:xfrm>
            <a:off x="157898" y="2454260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4594F-962E-C1C9-6BD4-10EB11CA556B}"/>
              </a:ext>
            </a:extLst>
          </p:cNvPr>
          <p:cNvSpPr txBox="1"/>
          <p:nvPr/>
        </p:nvSpPr>
        <p:spPr>
          <a:xfrm>
            <a:off x="157898" y="301334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DCE7CE-F9B6-E757-BA2A-7F3907C0D222}"/>
              </a:ext>
            </a:extLst>
          </p:cNvPr>
          <p:cNvSpPr txBox="1"/>
          <p:nvPr/>
        </p:nvSpPr>
        <p:spPr>
          <a:xfrm>
            <a:off x="157898" y="356207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5</a:t>
            </a:r>
          </a:p>
        </p:txBody>
      </p:sp>
      <p:sp>
        <p:nvSpPr>
          <p:cNvPr id="30" name="ShutdownButton">
            <a:hlinkClick r:id="rId8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2" name="AutologinCheck">
            <a:extLst>
              <a:ext uri="{FF2B5EF4-FFF2-40B4-BE49-F238E27FC236}">
                <a16:creationId xmlns:a16="http://schemas.microsoft.com/office/drawing/2014/main" id="{48762C26-A7CF-D6B1-15AD-6BA1EB93E5A0}"/>
              </a:ext>
            </a:extLst>
          </p:cNvPr>
          <p:cNvGrpSpPr/>
          <p:nvPr/>
        </p:nvGrpSpPr>
        <p:grpSpPr>
          <a:xfrm>
            <a:off x="266131" y="4157133"/>
            <a:ext cx="3096627" cy="276999"/>
            <a:chOff x="266131" y="4157133"/>
            <a:chExt cx="3096627" cy="276999"/>
          </a:xfrm>
        </p:grpSpPr>
        <p:sp>
          <p:nvSpPr>
            <p:cNvPr id="15" name="Ristkülik 14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CF1900EE-F1AC-5DC4-486E-69E77B59E847}"/>
                </a:ext>
              </a:extLst>
            </p:cNvPr>
            <p:cNvSpPr/>
            <p:nvPr/>
          </p:nvSpPr>
          <p:spPr>
            <a:xfrm>
              <a:off x="266131" y="4176215"/>
              <a:ext cx="238836" cy="238836"/>
            </a:xfrm>
            <a:prstGeom prst="rect">
              <a:avLst/>
            </a:prstGeom>
            <a:solidFill>
              <a:srgbClr val="350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6" name="Check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2DF3729A-4C59-BD43-C84B-B82310F7DA79}"/>
                </a:ext>
              </a:extLst>
            </p:cNvPr>
            <p:cNvSpPr/>
            <p:nvPr/>
          </p:nvSpPr>
          <p:spPr>
            <a:xfrm>
              <a:off x="296662" y="4200612"/>
              <a:ext cx="181548" cy="191177"/>
            </a:xfrm>
            <a:prstGeom prst="rect">
              <a:avLst/>
            </a:prstGeom>
            <a:solidFill>
              <a:srgbClr val="4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7" name="TextBox 16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7257341F-3079-223E-FC52-D18955331D9E}"/>
                </a:ext>
              </a:extLst>
            </p:cNvPr>
            <p:cNvSpPr txBox="1"/>
            <p:nvPr/>
          </p:nvSpPr>
          <p:spPr>
            <a:xfrm>
              <a:off x="546528" y="4157133"/>
              <a:ext cx="2816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/>
                <a:t>Automatic login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TextBox1" r:id="rId1" imgW="3990960" imgH="343080"/>
        </mc:Choice>
        <mc:Fallback>
          <p:control name="TextBox1" r:id="rId1" imgW="3990960" imgH="343080">
            <p:pic>
              <p:nvPicPr>
                <p:cNvPr id="20" name="TextBox1">
                  <a:extLst>
                    <a:ext uri="{FF2B5EF4-FFF2-40B4-BE49-F238E27FC236}">
                      <a16:creationId xmlns:a16="http://schemas.microsoft.com/office/drawing/2014/main" id="{E2318D71-D201-7CC9-D2A6-44C3E0866A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688" y="134567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3990960" imgH="343080"/>
        </mc:Choice>
        <mc:Fallback>
          <p:control name="TextBox2" r:id="rId2" imgW="3990960" imgH="343080">
            <p:pic>
              <p:nvPicPr>
                <p:cNvPr id="21" name="TextBox2">
                  <a:extLst>
                    <a:ext uri="{FF2B5EF4-FFF2-40B4-BE49-F238E27FC236}">
                      <a16:creationId xmlns:a16="http://schemas.microsoft.com/office/drawing/2014/main" id="{9E56AD79-7F79-6830-051F-89A2E0FA3EB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188640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3990960" imgH="343080"/>
        </mc:Choice>
        <mc:Fallback>
          <p:control name="TextBox3" r:id="rId3" imgW="3990960" imgH="343080">
            <p:pic>
              <p:nvPicPr>
                <p:cNvPr id="22" name="TextBox3">
                  <a:extLst>
                    <a:ext uri="{FF2B5EF4-FFF2-40B4-BE49-F238E27FC236}">
                      <a16:creationId xmlns:a16="http://schemas.microsoft.com/office/drawing/2014/main" id="{0002734A-E4A1-979F-B150-6407154D902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437865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4" r:id="rId4" imgW="3990960" imgH="343080"/>
        </mc:Choice>
        <mc:Fallback>
          <p:control name="TextBox4" r:id="rId4" imgW="3990960" imgH="343080">
            <p:pic>
              <p:nvPicPr>
                <p:cNvPr id="23" name="TextBox4">
                  <a:extLst>
                    <a:ext uri="{FF2B5EF4-FFF2-40B4-BE49-F238E27FC236}">
                      <a16:creationId xmlns:a16="http://schemas.microsoft.com/office/drawing/2014/main" id="{BB9141F5-944B-02CB-B8F2-2858B5775A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99456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5" r:id="rId5" imgW="3990960" imgH="343080"/>
        </mc:Choice>
        <mc:Fallback>
          <p:control name="TextBox5" r:id="rId5" imgW="3990960" imgH="343080">
            <p:pic>
              <p:nvPicPr>
                <p:cNvPr id="24" name="TextBox5">
                  <a:extLst>
                    <a:ext uri="{FF2B5EF4-FFF2-40B4-BE49-F238E27FC236}">
                      <a16:creationId xmlns:a16="http://schemas.microsoft.com/office/drawing/2014/main" id="{1DF2FBE3-1D8F-DEDC-7858-E19BB9E9A1C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688" y="354721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702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Personalize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Choose your preferred color scheme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-1" y="6337300"/>
            <a:ext cx="2608729" cy="822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5" name="RadioGroup1">
            <a:extLst>
              <a:ext uri="{FF2B5EF4-FFF2-40B4-BE49-F238E27FC236}">
                <a16:creationId xmlns:a16="http://schemas.microsoft.com/office/drawing/2014/main" id="{FD94EC8A-2B2E-D6D0-2F10-2E3F5BFD9BDF}"/>
              </a:ext>
            </a:extLst>
          </p:cNvPr>
          <p:cNvGrpSpPr/>
          <p:nvPr/>
        </p:nvGrpSpPr>
        <p:grpSpPr>
          <a:xfrm>
            <a:off x="308781" y="1359520"/>
            <a:ext cx="4545841" cy="360344"/>
            <a:chOff x="-331964" y="1480594"/>
            <a:chExt cx="4545841" cy="360344"/>
          </a:xfrm>
        </p:grpSpPr>
        <p:sp>
          <p:nvSpPr>
            <p:cNvPr id="31" name="Blu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6236CAB-EACD-B0F9-5677-361881537E9F}"/>
                </a:ext>
              </a:extLst>
            </p:cNvPr>
            <p:cNvSpPr/>
            <p:nvPr/>
          </p:nvSpPr>
          <p:spPr>
            <a:xfrm>
              <a:off x="145888" y="1480920"/>
              <a:ext cx="360000" cy="360000"/>
            </a:xfrm>
            <a:prstGeom prst="rect">
              <a:avLst/>
            </a:prstGeom>
            <a:solidFill>
              <a:srgbClr val="4469C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3" name="Orang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AD774475-1EBF-1328-C6AD-1D32E1A965E5}"/>
                </a:ext>
              </a:extLst>
            </p:cNvPr>
            <p:cNvSpPr/>
            <p:nvPr/>
          </p:nvSpPr>
          <p:spPr>
            <a:xfrm>
              <a:off x="638254" y="1480920"/>
              <a:ext cx="360000" cy="360000"/>
            </a:xfrm>
            <a:prstGeom prst="rect">
              <a:avLst/>
            </a:prstGeom>
            <a:solidFill>
              <a:srgbClr val="F65E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4" name="Purpl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86DDA5-972A-4254-BAB7-8F63FA092182}"/>
                </a:ext>
              </a:extLst>
            </p:cNvPr>
            <p:cNvSpPr/>
            <p:nvPr/>
          </p:nvSpPr>
          <p:spPr>
            <a:xfrm>
              <a:off x="1118451" y="1480920"/>
              <a:ext cx="360000" cy="360000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6" name="Aqua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676963A-EC30-66DE-131A-CBFFE8C5958C}"/>
                </a:ext>
              </a:extLst>
            </p:cNvPr>
            <p:cNvSpPr/>
            <p:nvPr/>
          </p:nvSpPr>
          <p:spPr>
            <a:xfrm>
              <a:off x="-331964" y="1480920"/>
              <a:ext cx="360000" cy="360000"/>
            </a:xfrm>
            <a:prstGeom prst="rect">
              <a:avLst/>
            </a:prstGeom>
            <a:solidFill>
              <a:srgbClr val="0BB1C7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5" name="Red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264ECF92-A877-9A16-F570-7B2C54236E67}"/>
                </a:ext>
              </a:extLst>
            </p:cNvPr>
            <p:cNvSpPr/>
            <p:nvPr/>
          </p:nvSpPr>
          <p:spPr>
            <a:xfrm>
              <a:off x="1590645" y="1480938"/>
              <a:ext cx="360000" cy="360000"/>
            </a:xfrm>
            <a:prstGeom prst="rect">
              <a:avLst/>
            </a:prstGeom>
            <a:solidFill>
              <a:srgbClr val="76141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6" name="Yellow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64E92AA8-8006-59AD-5EB2-72CAA78F3D49}"/>
                </a:ext>
              </a:extLst>
            </p:cNvPr>
            <p:cNvSpPr/>
            <p:nvPr/>
          </p:nvSpPr>
          <p:spPr>
            <a:xfrm>
              <a:off x="2055422" y="1480594"/>
              <a:ext cx="360000" cy="360000"/>
            </a:xfrm>
            <a:prstGeom prst="rect">
              <a:avLst/>
            </a:prstGeom>
            <a:solidFill>
              <a:srgbClr val="FFDB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7" name="Lim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7BBB5BF7-0F0F-7D52-2F17-AFA084EBE271}"/>
                </a:ext>
              </a:extLst>
            </p:cNvPr>
            <p:cNvSpPr/>
            <p:nvPr/>
          </p:nvSpPr>
          <p:spPr>
            <a:xfrm>
              <a:off x="2516960" y="1480920"/>
              <a:ext cx="360000" cy="360000"/>
            </a:xfrm>
            <a:prstGeom prst="rect">
              <a:avLst/>
            </a:prstGeom>
            <a:solidFill>
              <a:srgbClr val="9EFF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0" name="Green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5E5849A-2FE7-7F65-CC81-621F19930255}"/>
                </a:ext>
              </a:extLst>
            </p:cNvPr>
            <p:cNvSpPr/>
            <p:nvPr/>
          </p:nvSpPr>
          <p:spPr>
            <a:xfrm>
              <a:off x="2964790" y="1480920"/>
              <a:ext cx="360000" cy="360000"/>
            </a:xfrm>
            <a:prstGeom prst="rect">
              <a:avLst/>
            </a:prstGeom>
            <a:solidFill>
              <a:srgbClr val="19D6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1" name="Black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8BB13ED-FC82-DB13-EDFC-7FEE8CA5ECA9}"/>
                </a:ext>
              </a:extLst>
            </p:cNvPr>
            <p:cNvSpPr/>
            <p:nvPr/>
          </p:nvSpPr>
          <p:spPr>
            <a:xfrm>
              <a:off x="3412854" y="1480920"/>
              <a:ext cx="360000" cy="360000"/>
            </a:xfrm>
            <a:prstGeom prst="rect">
              <a:avLst/>
            </a:prstGeom>
            <a:solidFill>
              <a:srgbClr val="262626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2" name="Gray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9103EB-5D54-E04B-A557-37BF9E53770B}"/>
                </a:ext>
              </a:extLst>
            </p:cNvPr>
            <p:cNvSpPr/>
            <p:nvPr/>
          </p:nvSpPr>
          <p:spPr>
            <a:xfrm>
              <a:off x="3853877" y="1480938"/>
              <a:ext cx="360000" cy="360000"/>
            </a:xfrm>
            <a:prstGeom prst="rect">
              <a:avLst/>
            </a:prstGeom>
            <a:solidFill>
              <a:srgbClr val="90909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37" name="AppMessage">
            <a:extLst>
              <a:ext uri="{FF2B5EF4-FFF2-40B4-BE49-F238E27FC236}">
                <a16:creationId xmlns:a16="http://schemas.microsoft.com/office/drawing/2014/main" id="{DEC8178F-93BF-408D-6139-A2674D9694CE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38" name="WindowFrameAppMessage_">
              <a:extLst>
                <a:ext uri="{FF2B5EF4-FFF2-40B4-BE49-F238E27FC236}">
                  <a16:creationId xmlns:a16="http://schemas.microsoft.com/office/drawing/2014/main" id="{1D37EF73-5AAC-4810-53C4-137CCB02D166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9" name="WindowAppMessage_">
              <a:extLst>
                <a:ext uri="{FF2B5EF4-FFF2-40B4-BE49-F238E27FC236}">
                  <a16:creationId xmlns:a16="http://schemas.microsoft.com/office/drawing/2014/main" id="{F3EA0120-8C4D-6B3B-CA4D-D40C6E9A5F31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This is an example of what this color scheme looks like</a:t>
              </a:r>
            </a:p>
          </p:txBody>
        </p:sp>
        <p:sp>
          <p:nvSpPr>
            <p:cNvPr id="40" name="WindowTitleAppMessage_">
              <a:extLst>
                <a:ext uri="{FF2B5EF4-FFF2-40B4-BE49-F238E27FC236}">
                  <a16:creationId xmlns:a16="http://schemas.microsoft.com/office/drawing/2014/main" id="{5CB04E2A-1173-21A4-D3CA-614D4F7B5D2C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Theme example</a:t>
              </a:r>
            </a:p>
          </p:txBody>
        </p:sp>
        <p:sp>
          <p:nvSpPr>
            <p:cNvPr id="41" name="CloseAppMessage_">
              <a:extLst>
                <a:ext uri="{FF2B5EF4-FFF2-40B4-BE49-F238E27FC236}">
                  <a16:creationId xmlns:a16="http://schemas.microsoft.com/office/drawing/2014/main" id="{B2453F4B-22C4-AF80-88FC-0BD3F1503CC9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2" name="Shape6AppMessage_">
              <a:extLst>
                <a:ext uri="{FF2B5EF4-FFF2-40B4-BE49-F238E27FC236}">
                  <a16:creationId xmlns:a16="http://schemas.microsoft.com/office/drawing/2014/main" id="{4F89460E-67C5-C1E5-BE83-FAE8742131DE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" name="InfoAppMessage_">
              <a:extLst>
                <a:ext uri="{FF2B5EF4-FFF2-40B4-BE49-F238E27FC236}">
                  <a16:creationId xmlns:a16="http://schemas.microsoft.com/office/drawing/2014/main" id="{3F16068E-F0AC-8466-D95D-F35BA121753D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7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B0A58A-0EC3-BD8B-4E9C-CF8A5DFF2C26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5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Ready to install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are ready to start the installation. Make sure that the following info is correct and press Next to start the installation process.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1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2B8075-967C-0E6E-4CEA-8D1220993474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3" name="ReviewSetup">
            <a:extLst>
              <a:ext uri="{FF2B5EF4-FFF2-40B4-BE49-F238E27FC236}">
                <a16:creationId xmlns:a16="http://schemas.microsoft.com/office/drawing/2014/main" id="{CCDD8951-FF66-F589-AE6A-B2F429AE20A9}"/>
              </a:ext>
            </a:extLst>
          </p:cNvPr>
          <p:cNvSpPr txBox="1"/>
          <p:nvPr/>
        </p:nvSpPr>
        <p:spPr>
          <a:xfrm>
            <a:off x="504967" y="1325805"/>
            <a:ext cx="6032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import:</a:t>
            </a:r>
          </a:p>
          <a:p>
            <a:r>
              <a:rPr lang="en-US" sz="1400"/>
              <a:t>N/A</a:t>
            </a:r>
          </a:p>
          <a:p>
            <a:endParaRPr lang="en-US" sz="1400"/>
          </a:p>
          <a:p>
            <a:r>
              <a:rPr lang="en-US" sz="1400"/>
              <a:t>User accounts:</a:t>
            </a:r>
          </a:p>
          <a:p>
            <a:r>
              <a:rPr lang="en-US" sz="1400"/>
              <a:t>Administrator</a:t>
            </a:r>
          </a:p>
          <a:p>
            <a:endParaRPr lang="en-US" sz="1400"/>
          </a:p>
          <a:p>
            <a:r>
              <a:rPr lang="en-US" sz="1400"/>
              <a:t>Autologin enabled</a:t>
            </a:r>
          </a:p>
          <a:p>
            <a:endParaRPr lang="en-US" sz="1400"/>
          </a:p>
          <a:p>
            <a:r>
              <a:rPr lang="en-US" sz="1400"/>
              <a:t>Color scheme:</a:t>
            </a:r>
          </a:p>
          <a:p>
            <a:r>
              <a:rPr lang="en-US" sz="1400"/>
              <a:t>Blue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8882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2F1671C2-7FF9-F8BE-FEAB-135FA983B867}"/>
              </a:ext>
            </a:extLst>
          </p:cNvPr>
          <p:cNvSpPr/>
          <p:nvPr/>
        </p:nvSpPr>
        <p:spPr>
          <a:xfrm>
            <a:off x="-1598666" y="716404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C6D70636-E917-7839-2B83-D4333EC345A8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35722BB-6A8D-BF68-4898-27C88BD45D5E}"/>
              </a:ext>
            </a:extLst>
          </p:cNvPr>
          <p:cNvSpPr/>
          <p:nvPr/>
        </p:nvSpPr>
        <p:spPr>
          <a:xfrm>
            <a:off x="3465874" y="-925012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EC0BB5C-9395-8902-CEF9-CF26BE291CAE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30C729-7B18-9AD6-7E80-D7BF41DE9A86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Installing…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Do not close the presentation during this process! Cancelling the process may cause data corruption.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Ristkülik 21">
            <a:extLst>
              <a:ext uri="{FF2B5EF4-FFF2-40B4-BE49-F238E27FC236}">
                <a16:creationId xmlns:a16="http://schemas.microsoft.com/office/drawing/2014/main" id="{E382E059-915B-C0BD-1779-B46DC14D3E9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pic>
        <p:nvPicPr>
          <p:cNvPr id="2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E31FF3A0-BBC2-950A-FD6B-44BBA9D4A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3" name="Stage" hidden="1">
            <a:extLst>
              <a:ext uri="{FF2B5EF4-FFF2-40B4-BE49-F238E27FC236}">
                <a16:creationId xmlns:a16="http://schemas.microsoft.com/office/drawing/2014/main" id="{AC3EF725-2677-94EC-95F4-747A6C3696D7}"/>
              </a:ext>
            </a:extLst>
          </p:cNvPr>
          <p:cNvSpPr txBox="1"/>
          <p:nvPr/>
        </p:nvSpPr>
        <p:spPr>
          <a:xfrm>
            <a:off x="-29644" y="6873353"/>
            <a:ext cx="30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0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892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C 0.06901 5.55112E-17 0.125 0.1044 0.125 0.2331 C 0.125 0.36157 0.06901 0.4662 0 0.4662 C -0.06901 0.4662 -0.125 0.36157 -0.125 0.2331 C -0.125 0.1044 -0.06901 5.55112E-17 0 5.55112E-17 Z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1" dur="4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C 0.06902 1.85185E-6 0.125 0.1044 0.125 0.2331 C 0.125 0.36157 0.06902 0.4662 -4.58333E-6 0.4662 C -0.06901 0.4662 -0.125 0.36157 -0.125 0.2331 C -0.125 0.1044 -0.06901 1.85185E-6 -4.58333E-6 1.85185E-6 Z " pathEditMode="relative" rAng="0" ptsTypes="AAAAA">
                                      <p:cBhvr>
                                        <p:cTn id="13" dur="4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5" dur="3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7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6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Finshed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noProof="1">
                  <a:solidFill>
                    <a:prstClr val="white"/>
                  </a:solidFill>
                  <a:latin typeface="Candara" panose="020E0502030303020204"/>
                </a:rPr>
                <a:t>Sunlight OS setup was completed successfully. Please restart or shut down to finish setup.</a:t>
              </a:r>
              <a:endParaRPr kumimoji="0" lang="et-EE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8" name="Ristkülik 17">
            <a:extLst>
              <a:ext uri="{FF2B5EF4-FFF2-40B4-BE49-F238E27FC236}">
                <a16:creationId xmlns:a16="http://schemas.microsoft.com/office/drawing/2014/main" id="{8E0B607B-F120-3772-7CEB-B6DAB2CF283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7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Ristkülik 19738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73642" y="6521410"/>
            <a:ext cx="12040623" cy="345057"/>
          </a:xfrm>
          <a:prstGeom prst="snip2DiagRect">
            <a:avLst>
              <a:gd name="adj1" fmla="val 0"/>
              <a:gd name="adj2" fmla="val 25327"/>
            </a:avLst>
          </a:prstGeom>
          <a:gradFill>
            <a:gsLst>
              <a:gs pos="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88000"/>
                  <a:lumMod val="25000"/>
                </a:schemeClr>
              </a:gs>
              <a:gs pos="100000">
                <a:schemeClr val="tx2">
                  <a:alpha val="88000"/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15888" y="109968"/>
            <a:ext cx="1485900" cy="345057"/>
          </a:xfrm>
          <a:prstGeom prst="rect">
            <a:avLst/>
          </a:prstGeom>
          <a:solidFill>
            <a:srgbClr val="00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725613" y="109967"/>
            <a:ext cx="1485900" cy="345057"/>
          </a:xfrm>
          <a:prstGeom prst="rect">
            <a:avLst/>
          </a:prstGeom>
          <a:solidFill>
            <a:srgbClr val="00009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3335338" y="109966"/>
            <a:ext cx="1485900" cy="345057"/>
          </a:xfrm>
          <a:prstGeom prst="rect">
            <a:avLst/>
          </a:prstGeom>
          <a:solidFill>
            <a:srgbClr val="6600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4945063" y="109965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16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275748" y="6521410"/>
            <a:ext cx="1740847" cy="345057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72904" y="6323207"/>
            <a:ext cx="677124" cy="633856"/>
            <a:chOff x="-738" y="6293995"/>
            <a:chExt cx="677124" cy="63385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  <a:alpha val="32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dist="50800" dir="5400000" sx="107000" sy="107000" algn="ctr" rotWithShape="0">
                <a:srgbClr val="000000">
                  <a:alpha val="0"/>
                </a:srgbClr>
              </a:outerShdw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glow>
                <a:schemeClr val="accent1">
                  <a:alpha val="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hlinkClick r:id="" action="ppaction://macro?name=ManualClockUpdate"/>
            <a:hlinkHover r:id="" action="ppaction://macro?name=ManualClockUpdate"/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699654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latin typeface="Candara" panose="020E0502030303020204" pitchFamily="34" charset="0"/>
              </a:rPr>
              <a:t>22:59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6554788" y="109964"/>
            <a:ext cx="1485900" cy="345057"/>
          </a:xfrm>
          <a:prstGeom prst="rect">
            <a:avLst/>
          </a:prstGeom>
          <a:solidFill>
            <a:srgbClr val="0099CC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47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6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8164513" y="109964"/>
            <a:ext cx="1485900" cy="345057"/>
          </a:xfrm>
          <a:prstGeom prst="rect">
            <a:avLst/>
          </a:prstGeom>
          <a:solidFill>
            <a:srgbClr val="3333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MarkusTegelane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Sunlight 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980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0546" name="Ristkülik 30545">
            <a:hlinkClick r:id="" action="ppaction://macro?name=AboutDe"/>
            <a:extLst>
              <a:ext uri="{FF2B5EF4-FFF2-40B4-BE49-F238E27FC236}">
                <a16:creationId xmlns:a16="http://schemas.microsoft.com/office/drawing/2014/main" id="{99E8903D-84B2-0E75-930B-608653D8E13F}"/>
              </a:ext>
            </a:extLst>
          </p:cNvPr>
          <p:cNvSpPr/>
          <p:nvPr/>
        </p:nvSpPr>
        <p:spPr>
          <a:xfrm>
            <a:off x="12061328" y="6373795"/>
            <a:ext cx="129934" cy="139148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TextBox" r:id="rId1" imgW="3886200" imgH="324000"/>
        </mc:Choice>
        <mc:Fallback>
          <p:control name="AxTextBox" r:id="rId1" imgW="3886200" imgH="32400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2543040" imgH="257040"/>
        </mc:Choice>
        <mc:Fallback>
          <p:control name="AxComboBox" r:id="rId2" imgW="2543040" imgH="25704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79916" y="1279200"/>
                  <a:ext cx="2540000" cy="26160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"/>
                  </p:tgtEl>
                </p:cond>
              </p:nextCondLst>
            </p:seq>
          </p:childTnLst>
        </p:cTn>
      </p:par>
    </p:tnLst>
    <p:bldLst>
      <p:bldP spid="30546" grpId="0" animBg="1"/>
      <p:bldP spid="3054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Installation failed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An error occurred while trying to install Sunlight OS. Please restart the system to try again!</a:t>
              </a: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" name="FailDetails">
            <a:extLst>
              <a:ext uri="{FF2B5EF4-FFF2-40B4-BE49-F238E27FC236}">
                <a16:creationId xmlns:a16="http://schemas.microsoft.com/office/drawing/2014/main" id="{DA18F9CA-7A5E-7C4D-14C8-61877F660FF8}"/>
              </a:ext>
            </a:extLst>
          </p:cNvPr>
          <p:cNvSpPr txBox="1"/>
          <p:nvPr/>
        </p:nvSpPr>
        <p:spPr>
          <a:xfrm>
            <a:off x="449580" y="1485900"/>
            <a:ext cx="527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details: </a:t>
            </a:r>
          </a:p>
          <a:p>
            <a:endParaRPr lang="en-US"/>
          </a:p>
          <a:p>
            <a:r>
              <a:rPr lang="en-US"/>
              <a:t>Copy error</a:t>
            </a:r>
          </a:p>
          <a:p>
            <a:r>
              <a:rPr lang="en-US"/>
              <a:t>Access is denied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969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1489" name="AppCalc" hidden="1">
            <a:extLst>
              <a:ext uri="{FF2B5EF4-FFF2-40B4-BE49-F238E27FC236}">
                <a16:creationId xmlns:a16="http://schemas.microsoft.com/office/drawing/2014/main" id="{D30D2D04-AC75-216B-23B5-FE82CC857FEA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61490" name="WindowFrameAppCalc_" hidden="1">
              <a:extLst>
                <a:ext uri="{FF2B5EF4-FFF2-40B4-BE49-F238E27FC236}">
                  <a16:creationId xmlns:a16="http://schemas.microsoft.com/office/drawing/2014/main" id="{3925AB31-189B-A667-9706-5F86CCDDEC1F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91" name="WindowAppCalc_" hidden="1">
              <a:extLst>
                <a:ext uri="{FF2B5EF4-FFF2-40B4-BE49-F238E27FC236}">
                  <a16:creationId xmlns:a16="http://schemas.microsoft.com/office/drawing/2014/main" id="{2F310212-7207-2764-EE5A-54AABA36FBB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2" name="CloseAppCalc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BA6060F-B0F7-5FFF-82A2-1730A79CF4EB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493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99A927B-5898-A4BA-72E1-46B24F23D5CC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494" name="Shape6AppCalc_" hidden="1">
              <a:extLst>
                <a:ext uri="{FF2B5EF4-FFF2-40B4-BE49-F238E27FC236}">
                  <a16:creationId xmlns:a16="http://schemas.microsoft.com/office/drawing/2014/main" id="{50A79CD3-FB7F-D61A-6FEF-F339072F5E63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61499" name="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DAA1084-1911-9BC2-9098-7B9D73A0CBB2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1500" name="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975E537-63C2-446D-7A5B-DF6605A636C3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1501" name="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4398921-AD93-EF96-5C31-850378823C61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1502" name="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DFD35EF-4C59-0108-BC87-3F8B8F99127E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1503" name="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5D60654-37B2-91B6-CEB3-B90663E49CFC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1504" name="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0AF3D1-B369-1B4A-6FF6-E594BFA4C38F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1505" name="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C5B7F4-F773-2615-513C-B42A4E458D89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1506" name="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EC1206-CD4E-971C-5F3A-DA710C6EECE5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1507" name="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0139A57-7701-15E9-8A53-0EE5E2EB8F28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1508" name="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D183E3-A2F1-7A8F-C41D-E8418B478C51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1509" name="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66FC1B3D-65D2-CC47-9F33-84EB7F3D742F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1510" name="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481439C2-01C9-7F66-FC96-ACCC834B0D12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1511" name="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5EC83930-91EA-26D5-815B-F07C9F3C232E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1512" name="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05486875-BA98-2F89-D857-22EC8F3C9D83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1513" name="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124EB350-08BC-A9C1-29E8-FCF41B9DC118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1514" name="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2F88DAE-C4CE-D29D-77AC-5B9FC794E890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1515" name="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E4BBFF70-5245-438A-24F0-4B30CD111905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1516" name="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0CFF502E-397E-3027-E6A8-15445DE1E9B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1495" name="WindowTitleAppCalc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BF00914-E26E-D4E3-BE8A-430722B014E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61496" name="Shape7AppCalc_" hidden="1">
              <a:extLst>
                <a:ext uri="{FF2B5EF4-FFF2-40B4-BE49-F238E27FC236}">
                  <a16:creationId xmlns:a16="http://schemas.microsoft.com/office/drawing/2014/main" id="{30EB53B6-787F-3DED-F1CE-84BE4CE68B07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7" name="Shape8AppCalc_" hidden="1">
              <a:extLst>
                <a:ext uri="{FF2B5EF4-FFF2-40B4-BE49-F238E27FC236}">
                  <a16:creationId xmlns:a16="http://schemas.microsoft.com/office/drawing/2014/main" id="{6267E215-F686-E0E5-FF69-AC78B1268B6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1498" name="MinimizeAppCalc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B353A6C-54F5-F094-6801-E43A01DE8AE2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869" name="AppVideoPlayer" hidden="1">
            <a:extLst>
              <a:ext uri="{FF2B5EF4-FFF2-40B4-BE49-F238E27FC236}">
                <a16:creationId xmlns:a16="http://schemas.microsoft.com/office/drawing/2014/main" id="{AB1B66E6-12CD-40BB-5635-0E4D256F7B07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61870" name="WindowFrameAppVideoPlayer_">
              <a:extLst>
                <a:ext uri="{FF2B5EF4-FFF2-40B4-BE49-F238E27FC236}">
                  <a16:creationId xmlns:a16="http://schemas.microsoft.com/office/drawing/2014/main" id="{39428BC3-5429-CD62-D52A-C8F94633C200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1" name="WindowAppVideoPlayer_">
              <a:extLst>
                <a:ext uri="{FF2B5EF4-FFF2-40B4-BE49-F238E27FC236}">
                  <a16:creationId xmlns:a16="http://schemas.microsoft.com/office/drawing/2014/main" id="{FB864E71-8FBD-5831-CBAC-0A9FFDC722C7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61872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5B20DD9-D8BF-F1FF-0DB7-7E966E8A885E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873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260B79A-5E55-FA63-BA08-BC6672587850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74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39F4908-A202-AD12-98F0-0804BE35B24D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5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D3AD9C0-4967-0B0A-6F2E-0EAC838823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49" name="AppTaskmgr" hidden="1">
            <a:extLst>
              <a:ext uri="{FF2B5EF4-FFF2-40B4-BE49-F238E27FC236}">
                <a16:creationId xmlns:a16="http://schemas.microsoft.com/office/drawing/2014/main" id="{DDCE7132-F225-DCBB-D535-5AC68D6AA6AB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61950" name="WindowFrameAppTaskmgr_">
              <a:extLst>
                <a:ext uri="{FF2B5EF4-FFF2-40B4-BE49-F238E27FC236}">
                  <a16:creationId xmlns:a16="http://schemas.microsoft.com/office/drawing/2014/main" id="{C0404C3D-AF3E-7E37-F2AB-E68776CB3AF9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1" name="WindowAppTaskmgr_">
              <a:extLst>
                <a:ext uri="{FF2B5EF4-FFF2-40B4-BE49-F238E27FC236}">
                  <a16:creationId xmlns:a16="http://schemas.microsoft.com/office/drawing/2014/main" id="{D0948101-C40F-2B14-D781-C4C0A0A9775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61952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4A8D7E1-9FE2-B48B-81EB-D5A2CB877166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61953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741E60-8A19-FEBB-1A97-54FDBAD269E3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54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91802D-E007-CC75-D6BB-2FA5A7C9DC16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5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0ED5DA85-9D5C-34DD-CC60-2D267996FBFF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6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B5CCF6C-664D-B0DB-83A6-523AA564598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61957" name="Proc1AppTaskmgr_">
              <a:extLst>
                <a:ext uri="{FF2B5EF4-FFF2-40B4-BE49-F238E27FC236}">
                  <a16:creationId xmlns:a16="http://schemas.microsoft.com/office/drawing/2014/main" id="{7E6B5B0A-F741-A3D0-1BA4-046093F16873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8" name="Proc2AppTaskmgr_">
              <a:extLst>
                <a:ext uri="{FF2B5EF4-FFF2-40B4-BE49-F238E27FC236}">
                  <a16:creationId xmlns:a16="http://schemas.microsoft.com/office/drawing/2014/main" id="{1B792D38-0CCB-57AA-F2CD-D7E823035032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9" name="Proc3AppTaskmgr_">
              <a:extLst>
                <a:ext uri="{FF2B5EF4-FFF2-40B4-BE49-F238E27FC236}">
                  <a16:creationId xmlns:a16="http://schemas.microsoft.com/office/drawing/2014/main" id="{F619AAFF-79FE-F10E-4E9E-0B88248B19C9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0" name="Proc4AppTaskmgr_">
              <a:extLst>
                <a:ext uri="{FF2B5EF4-FFF2-40B4-BE49-F238E27FC236}">
                  <a16:creationId xmlns:a16="http://schemas.microsoft.com/office/drawing/2014/main" id="{4297A3CE-30D9-2D59-502A-2541F46E138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1" name="Proc5AppTaskmgr_">
              <a:extLst>
                <a:ext uri="{FF2B5EF4-FFF2-40B4-BE49-F238E27FC236}">
                  <a16:creationId xmlns:a16="http://schemas.microsoft.com/office/drawing/2014/main" id="{A2B78C12-F488-5F6A-2C38-9193AB12B656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2" name="Proc6AppTaskmgr_">
              <a:extLst>
                <a:ext uri="{FF2B5EF4-FFF2-40B4-BE49-F238E27FC236}">
                  <a16:creationId xmlns:a16="http://schemas.microsoft.com/office/drawing/2014/main" id="{14682373-3EA7-D958-4171-161B1C7795CA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3" name="Proc7AppTaskmgr_">
              <a:extLst>
                <a:ext uri="{FF2B5EF4-FFF2-40B4-BE49-F238E27FC236}">
                  <a16:creationId xmlns:a16="http://schemas.microsoft.com/office/drawing/2014/main" id="{AC4D7C83-E476-85DC-9C95-9D2EAFD49428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4" name="Proc8AppTaskmgr_">
              <a:extLst>
                <a:ext uri="{FF2B5EF4-FFF2-40B4-BE49-F238E27FC236}">
                  <a16:creationId xmlns:a16="http://schemas.microsoft.com/office/drawing/2014/main" id="{36B2D74B-E93B-570A-4082-CFB974D2253B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5" name="Proc9AppTaskmgr_">
              <a:extLst>
                <a:ext uri="{FF2B5EF4-FFF2-40B4-BE49-F238E27FC236}">
                  <a16:creationId xmlns:a16="http://schemas.microsoft.com/office/drawing/2014/main" id="{F633C9A8-2E8D-1819-CC00-85D6BC49F0C4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6" name="Proc10AppTaskmgr_">
              <a:extLst>
                <a:ext uri="{FF2B5EF4-FFF2-40B4-BE49-F238E27FC236}">
                  <a16:creationId xmlns:a16="http://schemas.microsoft.com/office/drawing/2014/main" id="{18A8B5A6-751B-1F01-E108-288A2C6E46D5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40" name="AppShell" hidden="1">
            <a:extLst>
              <a:ext uri="{FF2B5EF4-FFF2-40B4-BE49-F238E27FC236}">
                <a16:creationId xmlns:a16="http://schemas.microsoft.com/office/drawing/2014/main" id="{E18ED80B-BAF6-87F2-9B8E-CC0A98AFDF1A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62041" name="WindowFrameAppShell_">
              <a:extLst>
                <a:ext uri="{FF2B5EF4-FFF2-40B4-BE49-F238E27FC236}">
                  <a16:creationId xmlns:a16="http://schemas.microsoft.com/office/drawing/2014/main" id="{E439AF64-90CF-4C34-2546-553324C9291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2" name="WindowAppShell_">
              <a:extLst>
                <a:ext uri="{FF2B5EF4-FFF2-40B4-BE49-F238E27FC236}">
                  <a16:creationId xmlns:a16="http://schemas.microsoft.com/office/drawing/2014/main" id="{2012B325-42DF-5318-51D9-E1EAD0B63CB4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2043" name="AXTextBox1AppShell_">
              <a:extLst>
                <a:ext uri="{FF2B5EF4-FFF2-40B4-BE49-F238E27FC236}">
                  <a16:creationId xmlns:a16="http://schemas.microsoft.com/office/drawing/2014/main" id="{CE24C2B1-1929-7277-424F-71DA7CFFCF9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62044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0727EA6-4C4B-FDDB-EACB-E5799DE92CF8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62045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25B3571-46C0-26C1-5755-110A48328826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46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C1C1B5-E420-3A6B-47F3-03DEBE7FB72E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7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FBE277E-F09E-D3B1-44D5-31B867D7157D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8" name="OutputAppShell_">
              <a:extLst>
                <a:ext uri="{FF2B5EF4-FFF2-40B4-BE49-F238E27FC236}">
                  <a16:creationId xmlns:a16="http://schemas.microsoft.com/office/drawing/2014/main" id="{B2DD1585-07A1-5049-7E70-C5C1C1EE662A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2092" name="AppFiles" hidden="1">
            <a:extLst>
              <a:ext uri="{FF2B5EF4-FFF2-40B4-BE49-F238E27FC236}">
                <a16:creationId xmlns:a16="http://schemas.microsoft.com/office/drawing/2014/main" id="{FD3383B9-73FE-2B1C-1D1B-4B2CD389AB6E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62093" name="WindowFrameAppFiles_">
              <a:extLst>
                <a:ext uri="{FF2B5EF4-FFF2-40B4-BE49-F238E27FC236}">
                  <a16:creationId xmlns:a16="http://schemas.microsoft.com/office/drawing/2014/main" id="{405FB3FD-E5FB-EDC1-7F55-EF08CBB7836C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4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3F1703C-6343-797B-B537-7BA604B1EED7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62095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F4DC60F-C5A0-98D2-CE6B-EE265AB74B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96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DC5E6E-22F6-37DB-9D5B-BA92D47A4A30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7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6CED9E-6671-E4C8-7FE3-F2277532D12E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8" name="TopPanelAppFiles_">
              <a:extLst>
                <a:ext uri="{FF2B5EF4-FFF2-40B4-BE49-F238E27FC236}">
                  <a16:creationId xmlns:a16="http://schemas.microsoft.com/office/drawing/2014/main" id="{6699F084-EBDE-2D6A-405B-91C577759080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9" name="BottomPanelAppFiles_">
              <a:extLst>
                <a:ext uri="{FF2B5EF4-FFF2-40B4-BE49-F238E27FC236}">
                  <a16:creationId xmlns:a16="http://schemas.microsoft.com/office/drawing/2014/main" id="{9361A9AB-69D1-881C-5723-15F22B90DA2E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62100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9C9DFD5F-6524-43F0-BDFC-7947467AF2ED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1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850AE9BB-B5E3-9886-41AB-EFB007FB66FD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102" name="LeftPanelAppFiles_">
              <a:extLst>
                <a:ext uri="{FF2B5EF4-FFF2-40B4-BE49-F238E27FC236}">
                  <a16:creationId xmlns:a16="http://schemas.microsoft.com/office/drawing/2014/main" id="{8EB93393-F09B-5E3E-A157-4144B72E9CCF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62103" name="PathAppFiles_">
              <a:extLst>
                <a:ext uri="{FF2B5EF4-FFF2-40B4-BE49-F238E27FC236}">
                  <a16:creationId xmlns:a16="http://schemas.microsoft.com/office/drawing/2014/main" id="{3D926CEB-6829-D192-3863-844FA9ABFB1B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104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B7293779-C82E-975B-2989-94B3F20CFDAC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62105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749CE39B-0487-D839-45DF-B4FF298B1971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62106" name="PropertiesAppFiles_">
              <a:extLst>
                <a:ext uri="{FF2B5EF4-FFF2-40B4-BE49-F238E27FC236}">
                  <a16:creationId xmlns:a16="http://schemas.microsoft.com/office/drawing/2014/main" id="{12F81C52-713B-1409-2FFF-5E50482E27D2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62107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5FB598D2-4E42-DF7C-7769-90C2772C15D9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8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86A954C4-A97D-AD90-6982-F3AA8DD27108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9" name="SelectModeLabelAppFiles_">
              <a:extLst>
                <a:ext uri="{FF2B5EF4-FFF2-40B4-BE49-F238E27FC236}">
                  <a16:creationId xmlns:a16="http://schemas.microsoft.com/office/drawing/2014/main" id="{FF72E94F-5F15-44C4-CC1A-8B6B5584FB9A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62110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34BA47EC-F678-C707-EFA5-2C0882367AAD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11" name="SelectedFileAppFIles_">
              <a:extLst>
                <a:ext uri="{FF2B5EF4-FFF2-40B4-BE49-F238E27FC236}">
                  <a16:creationId xmlns:a16="http://schemas.microsoft.com/office/drawing/2014/main" id="{907153AB-A879-FEDA-6054-02E525B098F1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112" name="WindowAppFiles_">
              <a:extLst>
                <a:ext uri="{FF2B5EF4-FFF2-40B4-BE49-F238E27FC236}">
                  <a16:creationId xmlns:a16="http://schemas.microsoft.com/office/drawing/2014/main" id="{69C713F6-8377-AE0F-BCE1-9D5197EA99E7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13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E0FC139B-8FA3-24AF-F03A-8E096AE6AC2B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62114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EB52E3ED-D4DD-725A-3CDA-0C69E1FB1A0F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62115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67A231FB-D70B-341D-F1F0-100C571624CA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62116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E94CA8F4-8A6F-8000-7206-CD806FBC2B8F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62117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7DB3E694-6EAF-A853-2A3F-58E03DB7E4D2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62118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FDF72C6-41B4-DD2E-FF98-C913757B0E93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62119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0AC8917-EC65-4F75-91B0-589A9F41346C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3177" name="AppGuess" hidden="1">
            <a:extLst>
              <a:ext uri="{FF2B5EF4-FFF2-40B4-BE49-F238E27FC236}">
                <a16:creationId xmlns:a16="http://schemas.microsoft.com/office/drawing/2014/main" id="{0624BAC6-4E80-E86B-43C4-FF873FAA4564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788042" y="2277498"/>
            <a:chExt cx="4615916" cy="2303004"/>
          </a:xfrm>
        </p:grpSpPr>
        <p:sp>
          <p:nvSpPr>
            <p:cNvPr id="63178" name="WindowFrameAppGuess_" hidden="1">
              <a:extLst>
                <a:ext uri="{FF2B5EF4-FFF2-40B4-BE49-F238E27FC236}">
                  <a16:creationId xmlns:a16="http://schemas.microsoft.com/office/drawing/2014/main" id="{2BB2AEE7-353E-5572-19E0-0E9962F340F4}"/>
                </a:ext>
              </a:extLst>
            </p:cNvPr>
            <p:cNvSpPr/>
            <p:nvPr/>
          </p:nvSpPr>
          <p:spPr>
            <a:xfrm>
              <a:off x="3788042" y="2277529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79" name="WindowAppGuess_" hidden="1">
              <a:extLst>
                <a:ext uri="{FF2B5EF4-FFF2-40B4-BE49-F238E27FC236}">
                  <a16:creationId xmlns:a16="http://schemas.microsoft.com/office/drawing/2014/main" id="{5F1CF131-DE20-CDD0-6772-9AF377770DD2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2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80" name="WindowTitleAppGues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041F5B0-1049-492D-04FA-81D2D020D219}"/>
                </a:ext>
              </a:extLst>
            </p:cNvPr>
            <p:cNvSpPr txBox="1"/>
            <p:nvPr/>
          </p:nvSpPr>
          <p:spPr>
            <a:xfrm>
              <a:off x="3874936" y="2286992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63181" name="CloseAppGues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9E14F77-0127-8913-58B5-BFE5B1579637}"/>
                </a:ext>
              </a:extLst>
            </p:cNvPr>
            <p:cNvSpPr/>
            <p:nvPr/>
          </p:nvSpPr>
          <p:spPr>
            <a:xfrm>
              <a:off x="7726597" y="2277529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3182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F342B4-BD09-C014-CA2D-5EC44B6211B9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83" name="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4A3D0CF3-1085-F973-E546-E8B2692EB1A8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63184" name="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21094792-65BB-4858-AF8E-23744B6D2EF5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3185" name="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144B42B-1B88-80EF-7A58-999D157F15E5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3186" name="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803666E3-C2FC-0BBB-008D-787AF1ECF4D1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63187" name="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E2A3A83B-04E3-7180-02B7-4EB915D63C0F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63188" name="Shape11AppGuess_" hidden="1">
              <a:extLst>
                <a:ext uri="{FF2B5EF4-FFF2-40B4-BE49-F238E27FC236}">
                  <a16:creationId xmlns:a16="http://schemas.microsoft.com/office/drawing/2014/main" id="{FFA40750-6070-4F2D-C253-21E4BDC1DE66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70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3189" name="MinimizeAppGues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23467B8F-C372-340E-AD07-1DF58E573C21}"/>
                </a:ext>
              </a:extLst>
            </p:cNvPr>
            <p:cNvSpPr/>
            <p:nvPr/>
          </p:nvSpPr>
          <p:spPr>
            <a:xfrm>
              <a:off x="7168294" y="227749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4251" name="AppNotes" hidden="1">
            <a:extLst>
              <a:ext uri="{FF2B5EF4-FFF2-40B4-BE49-F238E27FC236}">
                <a16:creationId xmlns:a16="http://schemas.microsoft.com/office/drawing/2014/main" id="{D997AC71-DCE4-9021-E519-AF660DECB432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3892551" y="2071602"/>
            <a:chExt cx="4406899" cy="2714796"/>
          </a:xfrm>
        </p:grpSpPr>
        <p:sp>
          <p:nvSpPr>
            <p:cNvPr id="64252" name="WindowFrameAppNotes_" hidden="1">
              <a:extLst>
                <a:ext uri="{FF2B5EF4-FFF2-40B4-BE49-F238E27FC236}">
                  <a16:creationId xmlns:a16="http://schemas.microsoft.com/office/drawing/2014/main" id="{4BEF9BD5-8CA6-207E-3F4F-4B6F985C6451}"/>
                </a:ext>
              </a:extLst>
            </p:cNvPr>
            <p:cNvSpPr/>
            <p:nvPr/>
          </p:nvSpPr>
          <p:spPr>
            <a:xfrm>
              <a:off x="3892551" y="2074950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253" name="WindowAppNotes_" hidden="1">
              <a:extLst>
                <a:ext uri="{FF2B5EF4-FFF2-40B4-BE49-F238E27FC236}">
                  <a16:creationId xmlns:a16="http://schemas.microsoft.com/office/drawing/2014/main" id="{D76E18F9-8AAA-7E98-77BE-C636A2F3CC26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4254" name="AXTextBox2AppNotes_" hidden="1">
              <a:extLst>
                <a:ext uri="{FF2B5EF4-FFF2-40B4-BE49-F238E27FC236}">
                  <a16:creationId xmlns:a16="http://schemas.microsoft.com/office/drawing/2014/main" id="{DBC0CB71-6D1D-717E-58C9-1FB2ED56B5CB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255" name="WindowTitleAppNote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9B840EA-C8C6-6926-B535-72B70B7F7565}"/>
                </a:ext>
              </a:extLst>
            </p:cNvPr>
            <p:cNvSpPr txBox="1"/>
            <p:nvPr/>
          </p:nvSpPr>
          <p:spPr>
            <a:xfrm>
              <a:off x="3979447" y="2084413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4704" name="CloseAppNote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853C4BE-80A8-17C8-153B-4E8EBB3DEF8E}"/>
                </a:ext>
              </a:extLst>
            </p:cNvPr>
            <p:cNvSpPr/>
            <p:nvPr/>
          </p:nvSpPr>
          <p:spPr>
            <a:xfrm>
              <a:off x="7613400" y="207189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712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0A0AC00-6C6D-E920-D132-226A19E7E5A3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13" name="MinimizeAppNote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D720340-CA40-B0E1-E5ED-61AA26928AC3}"/>
                </a:ext>
              </a:extLst>
            </p:cNvPr>
            <p:cNvSpPr/>
            <p:nvPr/>
          </p:nvSpPr>
          <p:spPr>
            <a:xfrm>
              <a:off x="7050722" y="207160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14" name="66*20*SW*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E00F6A48-1900-5949-747D-058697BC61E1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4715" name="66*20*SW*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A1535B43-F60B-88AE-F4CF-FDF7D2244D95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4716" name="66*20*SW*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841C99EA-D5CE-4E7B-5843-B45AED5B379A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67539" name="App3D" hidden="1">
            <a:extLst>
              <a:ext uri="{FF2B5EF4-FFF2-40B4-BE49-F238E27FC236}">
                <a16:creationId xmlns:a16="http://schemas.microsoft.com/office/drawing/2014/main" id="{F2E83898-AEB7-4178-23DF-86165DD674DA}"/>
              </a:ext>
            </a:extLst>
          </p:cNvPr>
          <p:cNvGrpSpPr/>
          <p:nvPr/>
        </p:nvGrpSpPr>
        <p:grpSpPr>
          <a:xfrm>
            <a:off x="3940053" y="1995961"/>
            <a:ext cx="4616695" cy="3170879"/>
            <a:chOff x="4803524" y="2762706"/>
            <a:chExt cx="4616695" cy="3170879"/>
          </a:xfrm>
        </p:grpSpPr>
        <p:sp>
          <p:nvSpPr>
            <p:cNvPr id="67540" name="WindowFrameApp3D_">
              <a:extLst>
                <a:ext uri="{FF2B5EF4-FFF2-40B4-BE49-F238E27FC236}">
                  <a16:creationId xmlns:a16="http://schemas.microsoft.com/office/drawing/2014/main" id="{00B0F2DE-82DB-9F17-071D-CC4324D720F5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41" name="WindowApp3D_">
              <a:extLst>
                <a:ext uri="{FF2B5EF4-FFF2-40B4-BE49-F238E27FC236}">
                  <a16:creationId xmlns:a16="http://schemas.microsoft.com/office/drawing/2014/main" id="{B252E458-4324-35F7-369A-CDB3A5D64AD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42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3179A81-B360-F9BF-B59F-D31B06A17BBA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7543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93DCEFB-3CD8-18EE-47E3-B9A8480FBA14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7544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7817EB6-56B0-AA3F-6C44-C36A407B0BC8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45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1A6C24D-DD3C-820E-D31D-DA6F722B0F5F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7546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7ADF9A2A-E6CF-68C1-ACB1-57C2140976DB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7547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3B983AC-3BBD-7DFF-12F6-9BEC4C7417BA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7548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6EE6DFA4-5B75-B200-1B8F-996B3D15B976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7549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6F7D72F-3D1E-6DD1-DF23-29092FC35AAE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50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8DCCA703-1BAB-5D90-83DA-0DDE5689C68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7551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E965B1AA-C767-CCEE-6626-7E808E02008A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7552" name="Shape2App3D_">
              <a:extLst>
                <a:ext uri="{FF2B5EF4-FFF2-40B4-BE49-F238E27FC236}">
                  <a16:creationId xmlns:a16="http://schemas.microsoft.com/office/drawing/2014/main" id="{11880DBB-E53A-FC02-EF75-EFA042BA5880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sp>
        <p:nvSpPr>
          <p:cNvPr id="68874" name="Täht: 5-tipuline 68873">
            <a:extLst>
              <a:ext uri="{FF2B5EF4-FFF2-40B4-BE49-F238E27FC236}">
                <a16:creationId xmlns:a16="http://schemas.microsoft.com/office/drawing/2014/main" id="{4F79BAA1-E614-B7AC-17E9-5451220AA1DF}"/>
              </a:ext>
            </a:extLst>
          </p:cNvPr>
          <p:cNvSpPr/>
          <p:nvPr/>
        </p:nvSpPr>
        <p:spPr>
          <a:xfrm rot="1066431">
            <a:off x="976307" y="16002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5" name="Täht: 5-tipuline 68874">
            <a:extLst>
              <a:ext uri="{FF2B5EF4-FFF2-40B4-BE49-F238E27FC236}">
                <a16:creationId xmlns:a16="http://schemas.microsoft.com/office/drawing/2014/main" id="{38493992-F902-2F5F-6DF1-D76FE8E7115A}"/>
              </a:ext>
            </a:extLst>
          </p:cNvPr>
          <p:cNvSpPr/>
          <p:nvPr/>
        </p:nvSpPr>
        <p:spPr>
          <a:xfrm rot="20792400">
            <a:off x="1649407" y="10668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6" name="Täht: 5-tipuline 68875">
            <a:extLst>
              <a:ext uri="{FF2B5EF4-FFF2-40B4-BE49-F238E27FC236}">
                <a16:creationId xmlns:a16="http://schemas.microsoft.com/office/drawing/2014/main" id="{D5A8A2B6-5E7C-ECCA-F2DB-225758431C9A}"/>
              </a:ext>
            </a:extLst>
          </p:cNvPr>
          <p:cNvSpPr/>
          <p:nvPr/>
        </p:nvSpPr>
        <p:spPr>
          <a:xfrm rot="19072369">
            <a:off x="2049457" y="163514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7" name="Täht: 5-tipuline 68876">
            <a:extLst>
              <a:ext uri="{FF2B5EF4-FFF2-40B4-BE49-F238E27FC236}">
                <a16:creationId xmlns:a16="http://schemas.microsoft.com/office/drawing/2014/main" id="{4B5BF487-D337-57BD-4EAF-8E0869AD2CA9}"/>
              </a:ext>
            </a:extLst>
          </p:cNvPr>
          <p:cNvSpPr/>
          <p:nvPr/>
        </p:nvSpPr>
        <p:spPr>
          <a:xfrm>
            <a:off x="436557" y="101601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8" name="Täht: 5-tipuline 68877">
            <a:extLst>
              <a:ext uri="{FF2B5EF4-FFF2-40B4-BE49-F238E27FC236}">
                <a16:creationId xmlns:a16="http://schemas.microsoft.com/office/drawing/2014/main" id="{C969B925-37C7-5A29-56A3-9226D5D780E6}"/>
              </a:ext>
            </a:extLst>
          </p:cNvPr>
          <p:cNvSpPr/>
          <p:nvPr/>
        </p:nvSpPr>
        <p:spPr>
          <a:xfrm rot="620454">
            <a:off x="1236657" y="40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9" name="Täht: 5-tipuline 68878">
            <a:extLst>
              <a:ext uri="{FF2B5EF4-FFF2-40B4-BE49-F238E27FC236}">
                <a16:creationId xmlns:a16="http://schemas.microsoft.com/office/drawing/2014/main" id="{C68C8FC2-ECD2-AED7-FC67-14EA15B7018C}"/>
              </a:ext>
            </a:extLst>
          </p:cNvPr>
          <p:cNvSpPr/>
          <p:nvPr/>
        </p:nvSpPr>
        <p:spPr>
          <a:xfrm rot="18275499">
            <a:off x="2097082" y="5237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0" name="Täht: 5-tipuline 68879">
            <a:extLst>
              <a:ext uri="{FF2B5EF4-FFF2-40B4-BE49-F238E27FC236}">
                <a16:creationId xmlns:a16="http://schemas.microsoft.com/office/drawing/2014/main" id="{897EE318-CCF7-A809-6A1D-11E0EF3068F6}"/>
              </a:ext>
            </a:extLst>
          </p:cNvPr>
          <p:cNvSpPr/>
          <p:nvPr/>
        </p:nvSpPr>
        <p:spPr>
          <a:xfrm rot="17771047">
            <a:off x="2795582" y="103189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1" name="Täht: 5-tipuline 68880">
            <a:extLst>
              <a:ext uri="{FF2B5EF4-FFF2-40B4-BE49-F238E27FC236}">
                <a16:creationId xmlns:a16="http://schemas.microsoft.com/office/drawing/2014/main" id="{2165A461-84A7-EDE7-701E-E2ECA9DADA48}"/>
              </a:ext>
            </a:extLst>
          </p:cNvPr>
          <p:cNvSpPr/>
          <p:nvPr/>
        </p:nvSpPr>
        <p:spPr>
          <a:xfrm rot="17050996">
            <a:off x="4076278" y="67750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2" name="Täht: 5-tipuline 68881">
            <a:extLst>
              <a:ext uri="{FF2B5EF4-FFF2-40B4-BE49-F238E27FC236}">
                <a16:creationId xmlns:a16="http://schemas.microsoft.com/office/drawing/2014/main" id="{F583B943-3626-A467-1007-474B31617672}"/>
              </a:ext>
            </a:extLst>
          </p:cNvPr>
          <p:cNvSpPr/>
          <p:nvPr/>
        </p:nvSpPr>
        <p:spPr>
          <a:xfrm rot="18116485">
            <a:off x="3199978" y="167006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3" name="Täht: 5-tipuline 68882">
            <a:extLst>
              <a:ext uri="{FF2B5EF4-FFF2-40B4-BE49-F238E27FC236}">
                <a16:creationId xmlns:a16="http://schemas.microsoft.com/office/drawing/2014/main" id="{10802918-F161-8232-DBFC-8F21724612FE}"/>
              </a:ext>
            </a:extLst>
          </p:cNvPr>
          <p:cNvSpPr/>
          <p:nvPr/>
        </p:nvSpPr>
        <p:spPr>
          <a:xfrm rot="17969344">
            <a:off x="4463628" y="13900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4" name="Täht: 5-tipuline 68883">
            <a:extLst>
              <a:ext uri="{FF2B5EF4-FFF2-40B4-BE49-F238E27FC236}">
                <a16:creationId xmlns:a16="http://schemas.microsoft.com/office/drawing/2014/main" id="{839F28E4-B226-E565-DB33-FF4A4C5A3158}"/>
              </a:ext>
            </a:extLst>
          </p:cNvPr>
          <p:cNvSpPr/>
          <p:nvPr/>
        </p:nvSpPr>
        <p:spPr>
          <a:xfrm rot="18850530">
            <a:off x="6187975" y="13246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5" name="Täht: 5-tipuline 68884">
            <a:extLst>
              <a:ext uri="{FF2B5EF4-FFF2-40B4-BE49-F238E27FC236}">
                <a16:creationId xmlns:a16="http://schemas.microsoft.com/office/drawing/2014/main" id="{CC209B15-26A2-B98A-EBBC-76407B6F27B3}"/>
              </a:ext>
            </a:extLst>
          </p:cNvPr>
          <p:cNvSpPr/>
          <p:nvPr/>
        </p:nvSpPr>
        <p:spPr>
          <a:xfrm rot="15096320">
            <a:off x="6892825" y="77385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6" name="Täht: 5-tipuline 68885">
            <a:extLst>
              <a:ext uri="{FF2B5EF4-FFF2-40B4-BE49-F238E27FC236}">
                <a16:creationId xmlns:a16="http://schemas.microsoft.com/office/drawing/2014/main" id="{4BCDBC7E-447C-08A8-F5AB-393C28E7253D}"/>
              </a:ext>
            </a:extLst>
          </p:cNvPr>
          <p:cNvSpPr/>
          <p:nvPr/>
        </p:nvSpPr>
        <p:spPr>
          <a:xfrm rot="21101928">
            <a:off x="7519983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7" name="Täht: 5-tipuline 68886">
            <a:extLst>
              <a:ext uri="{FF2B5EF4-FFF2-40B4-BE49-F238E27FC236}">
                <a16:creationId xmlns:a16="http://schemas.microsoft.com/office/drawing/2014/main" id="{B7E80656-0813-8B59-FF09-B3D049AE6E99}"/>
              </a:ext>
            </a:extLst>
          </p:cNvPr>
          <p:cNvSpPr/>
          <p:nvPr/>
        </p:nvSpPr>
        <p:spPr>
          <a:xfrm rot="595714">
            <a:off x="6857900" y="15109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8" name="Täht: 5-tipuline 68887">
            <a:extLst>
              <a:ext uri="{FF2B5EF4-FFF2-40B4-BE49-F238E27FC236}">
                <a16:creationId xmlns:a16="http://schemas.microsoft.com/office/drawing/2014/main" id="{C5F679FD-FDAB-73A7-DD08-B8CC589F8471}"/>
              </a:ext>
            </a:extLst>
          </p:cNvPr>
          <p:cNvSpPr/>
          <p:nvPr/>
        </p:nvSpPr>
        <p:spPr>
          <a:xfrm rot="16200000">
            <a:off x="5873650" y="8130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9" name="Täht: 5-tipuline 68888">
            <a:extLst>
              <a:ext uri="{FF2B5EF4-FFF2-40B4-BE49-F238E27FC236}">
                <a16:creationId xmlns:a16="http://schemas.microsoft.com/office/drawing/2014/main" id="{41F56CB5-6589-8DC7-7E46-5857D4E77C84}"/>
              </a:ext>
            </a:extLst>
          </p:cNvPr>
          <p:cNvSpPr/>
          <p:nvPr/>
        </p:nvSpPr>
        <p:spPr>
          <a:xfrm rot="18662637">
            <a:off x="8972450" y="11542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0" name="Täht: 5-tipuline 68889">
            <a:extLst>
              <a:ext uri="{FF2B5EF4-FFF2-40B4-BE49-F238E27FC236}">
                <a16:creationId xmlns:a16="http://schemas.microsoft.com/office/drawing/2014/main" id="{A078E999-742E-E497-AF9A-B4670ECDE106}"/>
              </a:ext>
            </a:extLst>
          </p:cNvPr>
          <p:cNvSpPr/>
          <p:nvPr/>
        </p:nvSpPr>
        <p:spPr>
          <a:xfrm rot="17642500">
            <a:off x="9721750" y="18041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1" name="Täht: 5-tipuline 68890">
            <a:extLst>
              <a:ext uri="{FF2B5EF4-FFF2-40B4-BE49-F238E27FC236}">
                <a16:creationId xmlns:a16="http://schemas.microsoft.com/office/drawing/2014/main" id="{5806BA39-CF50-7B79-CB33-6DF10DC160A7}"/>
              </a:ext>
            </a:extLst>
          </p:cNvPr>
          <p:cNvSpPr/>
          <p:nvPr/>
        </p:nvSpPr>
        <p:spPr>
          <a:xfrm rot="16445928">
            <a:off x="8721031" y="17422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2" name="Täht: 5-tipuline 68891">
            <a:extLst>
              <a:ext uri="{FF2B5EF4-FFF2-40B4-BE49-F238E27FC236}">
                <a16:creationId xmlns:a16="http://schemas.microsoft.com/office/drawing/2014/main" id="{92C5E27B-869F-FF70-3152-1BDCDB6AC2B7}"/>
              </a:ext>
            </a:extLst>
          </p:cNvPr>
          <p:cNvSpPr/>
          <p:nvPr/>
        </p:nvSpPr>
        <p:spPr>
          <a:xfrm rot="17221125">
            <a:off x="10162481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3" name="Täht: 5-tipuline 68892">
            <a:extLst>
              <a:ext uri="{FF2B5EF4-FFF2-40B4-BE49-F238E27FC236}">
                <a16:creationId xmlns:a16="http://schemas.microsoft.com/office/drawing/2014/main" id="{DDBA1A67-5050-C543-C6A2-57EE5550A914}"/>
              </a:ext>
            </a:extLst>
          </p:cNvPr>
          <p:cNvSpPr/>
          <p:nvPr/>
        </p:nvSpPr>
        <p:spPr>
          <a:xfrm rot="16370263">
            <a:off x="9171881" y="55862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4" name="Täht: 5-tipuline 68893">
            <a:extLst>
              <a:ext uri="{FF2B5EF4-FFF2-40B4-BE49-F238E27FC236}">
                <a16:creationId xmlns:a16="http://schemas.microsoft.com/office/drawing/2014/main" id="{2933418A-657B-51F4-37E2-4E8964356B0C}"/>
              </a:ext>
            </a:extLst>
          </p:cNvPr>
          <p:cNvSpPr/>
          <p:nvPr/>
        </p:nvSpPr>
        <p:spPr>
          <a:xfrm rot="16356821">
            <a:off x="11661081" y="133226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9114" name="Vabakuju: kujund 69113">
            <a:extLst>
              <a:ext uri="{FF2B5EF4-FFF2-40B4-BE49-F238E27FC236}">
                <a16:creationId xmlns:a16="http://schemas.microsoft.com/office/drawing/2014/main" id="{80DCD2B0-CA6C-1259-6FFD-CD128E3BD5F4}"/>
              </a:ext>
            </a:extLst>
          </p:cNvPr>
          <p:cNvSpPr/>
          <p:nvPr/>
        </p:nvSpPr>
        <p:spPr>
          <a:xfrm>
            <a:off x="-1338497" y="880088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9115" name="Vabakuju: kujund 69114">
            <a:extLst>
              <a:ext uri="{FF2B5EF4-FFF2-40B4-BE49-F238E27FC236}">
                <a16:creationId xmlns:a16="http://schemas.microsoft.com/office/drawing/2014/main" id="{2BFE0994-F293-9A4A-1714-F53EE9D7C5B8}"/>
              </a:ext>
            </a:extLst>
          </p:cNvPr>
          <p:cNvSpPr/>
          <p:nvPr/>
        </p:nvSpPr>
        <p:spPr>
          <a:xfrm>
            <a:off x="2017825" y="70045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9116" name="Vabakuju: kujund 69115">
            <a:extLst>
              <a:ext uri="{FF2B5EF4-FFF2-40B4-BE49-F238E27FC236}">
                <a16:creationId xmlns:a16="http://schemas.microsoft.com/office/drawing/2014/main" id="{49AF36F9-C4F1-0E13-1C19-A988386EC18D}"/>
              </a:ext>
            </a:extLst>
          </p:cNvPr>
          <p:cNvSpPr/>
          <p:nvPr/>
        </p:nvSpPr>
        <p:spPr>
          <a:xfrm>
            <a:off x="5374146" y="95363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9117" name="Vabakuju: kujund 69116">
            <a:extLst>
              <a:ext uri="{FF2B5EF4-FFF2-40B4-BE49-F238E27FC236}">
                <a16:creationId xmlns:a16="http://schemas.microsoft.com/office/drawing/2014/main" id="{3141F276-43E3-B3CC-B83A-8C4F8040010A}"/>
              </a:ext>
            </a:extLst>
          </p:cNvPr>
          <p:cNvSpPr/>
          <p:nvPr/>
        </p:nvSpPr>
        <p:spPr>
          <a:xfrm>
            <a:off x="8375419" y="73011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71044" name="AppShell" hidden="1">
            <a:extLst>
              <a:ext uri="{FF2B5EF4-FFF2-40B4-BE49-F238E27FC236}">
                <a16:creationId xmlns:a16="http://schemas.microsoft.com/office/drawing/2014/main" id="{38668329-7146-8A14-DE7D-B65048E3C2BC}"/>
              </a:ext>
            </a:extLst>
          </p:cNvPr>
          <p:cNvGrpSpPr/>
          <p:nvPr/>
        </p:nvGrpSpPr>
        <p:grpSpPr>
          <a:xfrm>
            <a:off x="3322933" y="1707612"/>
            <a:ext cx="6155735" cy="4052377"/>
            <a:chOff x="4060765" y="2159747"/>
            <a:chExt cx="6155735" cy="4052377"/>
          </a:xfrm>
        </p:grpSpPr>
        <p:sp>
          <p:nvSpPr>
            <p:cNvPr id="71045" name="WindowFrameAppShell_">
              <a:extLst>
                <a:ext uri="{FF2B5EF4-FFF2-40B4-BE49-F238E27FC236}">
                  <a16:creationId xmlns:a16="http://schemas.microsoft.com/office/drawing/2014/main" id="{3F6858EB-064F-466A-87A5-AC64FEBCC505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046" name="WindowAppShell_">
              <a:extLst>
                <a:ext uri="{FF2B5EF4-FFF2-40B4-BE49-F238E27FC236}">
                  <a16:creationId xmlns:a16="http://schemas.microsoft.com/office/drawing/2014/main" id="{353FA85F-55A4-A47F-8F68-6F665366640D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71047" name="AXTextBox1AppShell_">
              <a:extLst>
                <a:ext uri="{FF2B5EF4-FFF2-40B4-BE49-F238E27FC236}">
                  <a16:creationId xmlns:a16="http://schemas.microsoft.com/office/drawing/2014/main" id="{B075DB89-0EF6-51B0-B5C2-87DEFE03CCB2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71048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C6CF904-45E1-D19A-514D-7380C15EE38F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71049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522E480-CF71-3A32-D7D4-DF7EAAF4CDEC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1050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D911019-BB98-2E75-C2B1-C358D5EACA86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051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5243B35-CA97-1411-CF6E-427396E1D9D0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052" name="OutputAppShell_">
              <a:extLst>
                <a:ext uri="{FF2B5EF4-FFF2-40B4-BE49-F238E27FC236}">
                  <a16:creationId xmlns:a16="http://schemas.microsoft.com/office/drawing/2014/main" id="{D12744EC-3C4F-6723-D63D-D667C4D952A7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7576" name="AppWords" hidden="1">
            <a:extLst>
              <a:ext uri="{FF2B5EF4-FFF2-40B4-BE49-F238E27FC236}">
                <a16:creationId xmlns:a16="http://schemas.microsoft.com/office/drawing/2014/main" id="{763024BC-1631-334B-FD43-CC84E15D8E99}"/>
              </a:ext>
            </a:extLst>
          </p:cNvPr>
          <p:cNvGrpSpPr/>
          <p:nvPr/>
        </p:nvGrpSpPr>
        <p:grpSpPr>
          <a:xfrm>
            <a:off x="2311772" y="820800"/>
            <a:ext cx="7472207" cy="5382260"/>
            <a:chOff x="2311772" y="820800"/>
            <a:chExt cx="7472207" cy="5382260"/>
          </a:xfrm>
        </p:grpSpPr>
        <p:sp>
          <p:nvSpPr>
            <p:cNvPr id="67577" name="WindowFrameAppWords_" hidden="1">
              <a:extLst>
                <a:ext uri="{FF2B5EF4-FFF2-40B4-BE49-F238E27FC236}">
                  <a16:creationId xmlns:a16="http://schemas.microsoft.com/office/drawing/2014/main" id="{037A284A-BF7A-1772-F027-883B2C52C6FC}"/>
                </a:ext>
              </a:extLst>
            </p:cNvPr>
            <p:cNvSpPr/>
            <p:nvPr/>
          </p:nvSpPr>
          <p:spPr>
            <a:xfrm>
              <a:off x="2311772" y="820857"/>
              <a:ext cx="7467601" cy="538220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8" name="WindowAppWords_" hidden="1">
              <a:extLst>
                <a:ext uri="{FF2B5EF4-FFF2-40B4-BE49-F238E27FC236}">
                  <a16:creationId xmlns:a16="http://schemas.microsoft.com/office/drawing/2014/main" id="{19760374-D511-01C2-226A-9B2EE6E6C377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9" name="WindowTitleAppWord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F2FF967-82A5-B943-D3D6-E75973837189}"/>
                </a:ext>
              </a:extLst>
            </p:cNvPr>
            <p:cNvSpPr txBox="1"/>
            <p:nvPr/>
          </p:nvSpPr>
          <p:spPr>
            <a:xfrm>
              <a:off x="2400450" y="830321"/>
              <a:ext cx="6152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Words – New Document</a:t>
              </a:r>
            </a:p>
          </p:txBody>
        </p:sp>
        <p:sp>
          <p:nvSpPr>
            <p:cNvPr id="67580" name="CloseAppWord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3DDB9FA-114A-B96D-2507-7EEC248D633E}"/>
                </a:ext>
              </a:extLst>
            </p:cNvPr>
            <p:cNvSpPr/>
            <p:nvPr/>
          </p:nvSpPr>
          <p:spPr>
            <a:xfrm>
              <a:off x="9116696" y="820800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7581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C358451-778C-1422-C591-B30E8D0939F7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82" name="MinimizeAppWord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9A28451-9240-E4CE-C04A-758F01A4A2CE}"/>
                </a:ext>
              </a:extLst>
            </p:cNvPr>
            <p:cNvSpPr/>
            <p:nvPr/>
          </p:nvSpPr>
          <p:spPr>
            <a:xfrm>
              <a:off x="8557754" y="8208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83" name="WYSIWYGbackdropAppWords_" hidden="1">
              <a:extLst>
                <a:ext uri="{FF2B5EF4-FFF2-40B4-BE49-F238E27FC236}">
                  <a16:creationId xmlns:a16="http://schemas.microsoft.com/office/drawing/2014/main" id="{F12B981E-413C-F7B6-79EB-881441AEC112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60" name="DateTimeButtonAppWords_" hidden="1">
              <a:hlinkClick r:id="" action="ppaction://macro?name=AppWordsInsertDate"/>
              <a:extLst>
                <a:ext uri="{FF2B5EF4-FFF2-40B4-BE49-F238E27FC236}">
                  <a16:creationId xmlns:a16="http://schemas.microsoft.com/office/drawing/2014/main" id="{4A0F964F-D5E7-E567-998F-5E3EFA4DC9EC}"/>
                </a:ext>
              </a:extLst>
            </p:cNvPr>
            <p:cNvSpPr/>
            <p:nvPr/>
          </p:nvSpPr>
          <p:spPr>
            <a:xfrm>
              <a:off x="8058241" y="1588248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73061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73BAF9F9-3D75-9433-DC93-6C2A06DD6F09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73062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3A475A09-D0F0-C456-ABB2-AC631CBD6BEC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73063" name="Save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9864D7ED-922D-C8AA-5129-4B05E1DDD0CD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73064" name="SaveAs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8A417BE0-B68D-831E-7D97-5888E00061D4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73065" name="BoldToggleAppWords_" hidden="1">
              <a:hlinkClick r:id="" action="ppaction://macro?name=AppWordsToggleBold"/>
              <a:extLst>
                <a:ext uri="{FF2B5EF4-FFF2-40B4-BE49-F238E27FC236}">
                  <a16:creationId xmlns:a16="http://schemas.microsoft.com/office/drawing/2014/main" id="{186E3BB5-6342-B518-2E2B-224492715AFA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73066" name="ItalicToggleAppWords_" hidden="1">
              <a:hlinkClick r:id="" action="ppaction://macro?name=AppWordsToggleItalic"/>
              <a:extLst>
                <a:ext uri="{FF2B5EF4-FFF2-40B4-BE49-F238E27FC236}">
                  <a16:creationId xmlns:a16="http://schemas.microsoft.com/office/drawing/2014/main" id="{FB73C010-FCBF-51E4-763C-BB4E17329010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73067" name="UnderlineToggleAppWords_" hidden="1">
              <a:hlinkClick r:id="" action="ppaction://macro?name=AppWordsToggleUnderline"/>
              <a:extLst>
                <a:ext uri="{FF2B5EF4-FFF2-40B4-BE49-F238E27FC236}">
                  <a16:creationId xmlns:a16="http://schemas.microsoft.com/office/drawing/2014/main" id="{1CD17AFF-FF81-F6A9-8DEE-1083162B0153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73068" name="StrikethroughToggleAppWords_" hidden="1">
              <a:hlinkClick r:id="" action="ppaction://macro?name=AppWordsToggleStrikethrough"/>
              <a:extLst>
                <a:ext uri="{FF2B5EF4-FFF2-40B4-BE49-F238E27FC236}">
                  <a16:creationId xmlns:a16="http://schemas.microsoft.com/office/drawing/2014/main" id="{25C487B4-7B8E-F299-03A0-FE8E6B64A27E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73069" name="AlignLeftButtonAppWords_" hidden="1">
              <a:hlinkClick r:id="" action="ppaction://macro?name=AppWordsAlignLeft"/>
              <a:extLst>
                <a:ext uri="{FF2B5EF4-FFF2-40B4-BE49-F238E27FC236}">
                  <a16:creationId xmlns:a16="http://schemas.microsoft.com/office/drawing/2014/main" id="{063891AC-55F4-3744-BBC3-7A2CC571F191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73070" name="AlignCenterButtonAppWords_" hidden="1">
              <a:hlinkClick r:id="" action="ppaction://macro?name=AppWordsAlignCenter"/>
              <a:extLst>
                <a:ext uri="{FF2B5EF4-FFF2-40B4-BE49-F238E27FC236}">
                  <a16:creationId xmlns:a16="http://schemas.microsoft.com/office/drawing/2014/main" id="{5FEF790B-07FD-B91C-05EC-18845A49688B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73071" name="AlignRightButtonAppWords_" hidden="1">
              <a:hlinkClick r:id="" action="ppaction://macro?name=AppWordsAlignRight"/>
              <a:extLst>
                <a:ext uri="{FF2B5EF4-FFF2-40B4-BE49-F238E27FC236}">
                  <a16:creationId xmlns:a16="http://schemas.microsoft.com/office/drawing/2014/main" id="{F17335A6-C5B7-8A78-3F57-59B3CA2BA14C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73072" name="ResetFontAppWords_" hidden="1">
              <a:hlinkClick r:id="" action="ppaction://macro?name=AppWordsNormalSize"/>
              <a:extLst>
                <a:ext uri="{FF2B5EF4-FFF2-40B4-BE49-F238E27FC236}">
                  <a16:creationId xmlns:a16="http://schemas.microsoft.com/office/drawing/2014/main" id="{43AC946A-5233-5135-8E4D-9294544A22C3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73073" name="GrowFontAppWords_" hidden="1">
              <a:hlinkClick r:id="" action="ppaction://macro?name=AppWordsGrow"/>
              <a:extLst>
                <a:ext uri="{FF2B5EF4-FFF2-40B4-BE49-F238E27FC236}">
                  <a16:creationId xmlns:a16="http://schemas.microsoft.com/office/drawing/2014/main" id="{B55DBB90-3520-2DF3-613F-23CB9022CBD8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73074" name="ShrinkFontAppWords_" hidden="1">
              <a:hlinkClick r:id="" action="ppaction://macro?name=AppWordsShrink"/>
              <a:extLst>
                <a:ext uri="{FF2B5EF4-FFF2-40B4-BE49-F238E27FC236}">
                  <a16:creationId xmlns:a16="http://schemas.microsoft.com/office/drawing/2014/main" id="{9FA89146-ADD4-E64C-7869-58D74F870AEB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73075" name="SizeLabelAppWords_" hidden="1">
              <a:extLst>
                <a:ext uri="{FF2B5EF4-FFF2-40B4-BE49-F238E27FC236}">
                  <a16:creationId xmlns:a16="http://schemas.microsoft.com/office/drawing/2014/main" id="{6A365CB8-E557-158B-99AE-626D8A2CF251}"/>
                </a:ext>
              </a:extLst>
            </p:cNvPr>
            <p:cNvSpPr txBox="1"/>
            <p:nvPr/>
          </p:nvSpPr>
          <p:spPr>
            <a:xfrm>
              <a:off x="5307303" y="1594681"/>
              <a:ext cx="974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73076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1A20507-F967-84B5-C6F9-E6C3CA00FA5E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77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AF6DDA8B-9842-AFAA-F98A-D45FD0EFA63C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78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CAE9B3C1-5332-48C4-5F20-F97F20B30C5B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79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0C786540-203D-F06F-5336-88D6B9A1C579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0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137D2647-6876-76A6-4EBA-E3D5DBE402E8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1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03BD27E0-8997-835D-F603-B3D6C169C928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2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D5F64453-5E66-177F-4FB5-7EFC0EA4527F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3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99A6384-CCA2-78BC-6A87-83EFA3B6B4AD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4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DE7C0EA8-7AC8-0A60-D5D1-56592A7241F8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5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F7EE15E-EC93-3C37-8741-7851EA99F999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6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E3B20E6A-7FA8-3284-76F1-E6936234CC6B}"/>
                </a:ext>
              </a:extLst>
            </p:cNvPr>
            <p:cNvSpPr/>
            <p:nvPr/>
          </p:nvSpPr>
          <p:spPr>
            <a:xfrm>
              <a:off x="7472107" y="1588249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73087" name="FontButtonAppWords_" hidden="1">
              <a:hlinkClick r:id="" action="ppaction://macro?name=AppWordsShowFonts"/>
              <a:extLst>
                <a:ext uri="{FF2B5EF4-FFF2-40B4-BE49-F238E27FC236}">
                  <a16:creationId xmlns:a16="http://schemas.microsoft.com/office/drawing/2014/main" id="{A0E29B71-8D2E-B6E8-DCCB-9BF680655CCB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2016" name="DummyShapeAppWords_" hidden="1">
              <a:extLst>
                <a:ext uri="{FF2B5EF4-FFF2-40B4-BE49-F238E27FC236}">
                  <a16:creationId xmlns:a16="http://schemas.microsoft.com/office/drawing/2014/main" id="{5322CB5C-FDD4-F6BC-FC95-C91FAFFC50C7}"/>
                </a:ext>
              </a:extLst>
            </p:cNvPr>
            <p:cNvSpPr/>
            <p:nvPr/>
          </p:nvSpPr>
          <p:spPr>
            <a:xfrm>
              <a:off x="2889927" y="2106550"/>
              <a:ext cx="6223135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7" name="AXTextBox2AppWords_" hidden="1">
              <a:extLst>
                <a:ext uri="{FF2B5EF4-FFF2-40B4-BE49-F238E27FC236}">
                  <a16:creationId xmlns:a16="http://schemas.microsoft.com/office/drawing/2014/main" id="{F87CFADD-2A85-152D-1967-3718806F664D}"/>
                </a:ext>
              </a:extLst>
            </p:cNvPr>
            <p:cNvSpPr/>
            <p:nvPr/>
          </p:nvSpPr>
          <p:spPr>
            <a:xfrm>
              <a:off x="2894533" y="2106550"/>
              <a:ext cx="621853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C14EAD-1F35-D59E-1A0F-B385A39D3843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77899" name="AppShell" hidden="1">
            <a:extLst>
              <a:ext uri="{FF2B5EF4-FFF2-40B4-BE49-F238E27FC236}">
                <a16:creationId xmlns:a16="http://schemas.microsoft.com/office/drawing/2014/main" id="{4052A50D-745A-958C-2B9B-61765A8C064C}"/>
              </a:ext>
            </a:extLst>
          </p:cNvPr>
          <p:cNvGrpSpPr/>
          <p:nvPr/>
        </p:nvGrpSpPr>
        <p:grpSpPr>
          <a:xfrm>
            <a:off x="3475333" y="1860012"/>
            <a:ext cx="6155735" cy="4052377"/>
            <a:chOff x="4060765" y="2159747"/>
            <a:chExt cx="6155735" cy="4052377"/>
          </a:xfrm>
        </p:grpSpPr>
        <p:sp>
          <p:nvSpPr>
            <p:cNvPr id="77900" name="WindowFrameAppShell_">
              <a:extLst>
                <a:ext uri="{FF2B5EF4-FFF2-40B4-BE49-F238E27FC236}">
                  <a16:creationId xmlns:a16="http://schemas.microsoft.com/office/drawing/2014/main" id="{502378D9-E7BC-816B-B0FD-4D6165FBEB2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01" name="WindowAppShell_">
              <a:extLst>
                <a:ext uri="{FF2B5EF4-FFF2-40B4-BE49-F238E27FC236}">
                  <a16:creationId xmlns:a16="http://schemas.microsoft.com/office/drawing/2014/main" id="{4E212118-078B-CFC4-D559-C1E8FABFBC46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77902" name="AXTextBox1AppShell_">
              <a:extLst>
                <a:ext uri="{FF2B5EF4-FFF2-40B4-BE49-F238E27FC236}">
                  <a16:creationId xmlns:a16="http://schemas.microsoft.com/office/drawing/2014/main" id="{2BE47F43-583F-C79B-5C2E-8D7CCE546812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77903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18D30C4-376F-B558-AAE7-B8C00FBB92F2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77904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D6194B94-3EF5-9135-1341-431DD5581B92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7905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3CF4789-EB96-0F81-85D4-CA2FF49B7C07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06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759331D-8500-3CE5-4598-E8E596A4A648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07" name="OutputAppShell_">
              <a:extLst>
                <a:ext uri="{FF2B5EF4-FFF2-40B4-BE49-F238E27FC236}">
                  <a16:creationId xmlns:a16="http://schemas.microsoft.com/office/drawing/2014/main" id="{B0641CC4-FEE5-9DFB-BF84-4FD8147F3DE9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1975" name="AppMessage" hidden="1">
            <a:extLst>
              <a:ext uri="{FF2B5EF4-FFF2-40B4-BE49-F238E27FC236}">
                <a16:creationId xmlns:a16="http://schemas.microsoft.com/office/drawing/2014/main" id="{0886CE01-BA7B-0A1C-214C-27CBB7CB277E}"/>
              </a:ext>
            </a:extLst>
          </p:cNvPr>
          <p:cNvGrpSpPr/>
          <p:nvPr/>
        </p:nvGrpSpPr>
        <p:grpSpPr>
          <a:xfrm>
            <a:off x="-4360" y="1"/>
            <a:ext cx="12196360" cy="6858000"/>
            <a:chOff x="-4360" y="1"/>
            <a:chExt cx="12196360" cy="6858000"/>
          </a:xfrm>
        </p:grpSpPr>
        <p:sp>
          <p:nvSpPr>
            <p:cNvPr id="61976" name="Rectangle 63AppMessage_" hidden="1">
              <a:extLst>
                <a:ext uri="{FF2B5EF4-FFF2-40B4-BE49-F238E27FC236}">
                  <a16:creationId xmlns:a16="http://schemas.microsoft.com/office/drawing/2014/main" id="{C9AF0BC2-48FE-0633-0EAF-0F9A1BB0511C}"/>
                </a:ext>
              </a:extLst>
            </p:cNvPr>
            <p:cNvSpPr/>
            <p:nvPr/>
          </p:nvSpPr>
          <p:spPr>
            <a:xfrm>
              <a:off x="-4360" y="1"/>
              <a:ext cx="12196360" cy="6858000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77" name="WindowFrameAppMessage_" hidden="1">
              <a:extLst>
                <a:ext uri="{FF2B5EF4-FFF2-40B4-BE49-F238E27FC236}">
                  <a16:creationId xmlns:a16="http://schemas.microsoft.com/office/drawing/2014/main" id="{1D53D78E-B936-B65C-6E20-2B5D64F6D94B}"/>
                </a:ext>
              </a:extLst>
            </p:cNvPr>
            <p:cNvSpPr/>
            <p:nvPr/>
          </p:nvSpPr>
          <p:spPr>
            <a:xfrm>
              <a:off x="3892550" y="2223845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8" name="WindowAppMessage_" hidden="1">
              <a:extLst>
                <a:ext uri="{FF2B5EF4-FFF2-40B4-BE49-F238E27FC236}">
                  <a16:creationId xmlns:a16="http://schemas.microsoft.com/office/drawing/2014/main" id="{534CF1F1-681C-2568-E988-76433810E842}"/>
                </a:ext>
              </a:extLst>
            </p:cNvPr>
            <p:cNvSpPr/>
            <p:nvPr/>
          </p:nvSpPr>
          <p:spPr>
            <a:xfrm>
              <a:off x="3979445" y="251542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Object required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9" name="WindowTitleAppMessage_" hidden="1">
              <a:extLst>
                <a:ext uri="{FF2B5EF4-FFF2-40B4-BE49-F238E27FC236}">
                  <a16:creationId xmlns:a16="http://schemas.microsoft.com/office/drawing/2014/main" id="{01515B11-269F-CC5B-DFB2-0D83F3BBD50C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Error loading image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980" name="Close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73D2A59-5BC7-4763-E08B-58F5FF323942}"/>
                </a:ext>
              </a:extLst>
            </p:cNvPr>
            <p:cNvSpPr/>
            <p:nvPr/>
          </p:nvSpPr>
          <p:spPr>
            <a:xfrm>
              <a:off x="7613399" y="222449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81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A7A08BD-9AD1-8A83-E3A0-F990A2ACE8B3}"/>
                </a:ext>
              </a:extLst>
            </p:cNvPr>
            <p:cNvSpPr/>
            <p:nvPr/>
          </p:nvSpPr>
          <p:spPr>
            <a:xfrm>
              <a:off x="5591256" y="4030661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1982" name="ExclamationAppMessage_" hidden="1">
              <a:extLst>
                <a:ext uri="{FF2B5EF4-FFF2-40B4-BE49-F238E27FC236}">
                  <a16:creationId xmlns:a16="http://schemas.microsoft.com/office/drawing/2014/main" id="{2E4C3C12-29DE-E776-4E51-603272C9AA50}"/>
                </a:ext>
              </a:extLst>
            </p:cNvPr>
            <p:cNvSpPr/>
            <p:nvPr/>
          </p:nvSpPr>
          <p:spPr>
            <a:xfrm>
              <a:off x="5737642" y="2701249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1983" name="ErrorAppMessage_" hidden="1">
              <a:extLst>
                <a:ext uri="{FF2B5EF4-FFF2-40B4-BE49-F238E27FC236}">
                  <a16:creationId xmlns:a16="http://schemas.microsoft.com/office/drawing/2014/main" id="{0442D3E7-85C2-3EA1-98D8-48112F656106}"/>
                </a:ext>
              </a:extLst>
            </p:cNvPr>
            <p:cNvSpPr/>
            <p:nvPr/>
          </p:nvSpPr>
          <p:spPr>
            <a:xfrm>
              <a:off x="5813320" y="2760466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1984" name="InfoAppMessage_" hidden="1">
              <a:extLst>
                <a:ext uri="{FF2B5EF4-FFF2-40B4-BE49-F238E27FC236}">
                  <a16:creationId xmlns:a16="http://schemas.microsoft.com/office/drawing/2014/main" id="{987C9446-0971-2034-BDBC-084AD4DC064D}"/>
                </a:ext>
              </a:extLst>
            </p:cNvPr>
            <p:cNvSpPr/>
            <p:nvPr/>
          </p:nvSpPr>
          <p:spPr>
            <a:xfrm>
              <a:off x="5791632" y="2728628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81911" name="AppPresentator" hidden="1">
            <a:extLst>
              <a:ext uri="{FF2B5EF4-FFF2-40B4-BE49-F238E27FC236}">
                <a16:creationId xmlns:a16="http://schemas.microsoft.com/office/drawing/2014/main" id="{1C69DE33-EFFF-4485-2099-5AB2B75B17EC}"/>
              </a:ext>
            </a:extLst>
          </p:cNvPr>
          <p:cNvGrpSpPr/>
          <p:nvPr/>
        </p:nvGrpSpPr>
        <p:grpSpPr>
          <a:xfrm>
            <a:off x="1895026" y="1102194"/>
            <a:ext cx="8401947" cy="4653612"/>
            <a:chOff x="1895026" y="1102194"/>
            <a:chExt cx="8401947" cy="4653612"/>
          </a:xfrm>
        </p:grpSpPr>
        <p:sp>
          <p:nvSpPr>
            <p:cNvPr id="81912" name="WindowFrameAppPresentator_" hidden="1">
              <a:extLst>
                <a:ext uri="{FF2B5EF4-FFF2-40B4-BE49-F238E27FC236}">
                  <a16:creationId xmlns:a16="http://schemas.microsoft.com/office/drawing/2014/main" id="{0EE7103A-72B0-4FDD-82E4-3B6583EB7E90}"/>
                </a:ext>
              </a:extLst>
            </p:cNvPr>
            <p:cNvSpPr/>
            <p:nvPr/>
          </p:nvSpPr>
          <p:spPr>
            <a:xfrm>
              <a:off x="1895026" y="1105542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13" name="WindowAppPresentator_" hidden="1">
              <a:extLst>
                <a:ext uri="{FF2B5EF4-FFF2-40B4-BE49-F238E27FC236}">
                  <a16:creationId xmlns:a16="http://schemas.microsoft.com/office/drawing/2014/main" id="{DFF1CFE8-B77A-5B3A-3C0A-80EDEA93B25C}"/>
                </a:ext>
              </a:extLst>
            </p:cNvPr>
            <p:cNvSpPr/>
            <p:nvPr/>
          </p:nvSpPr>
          <p:spPr>
            <a:xfrm>
              <a:off x="1983570" y="1404852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14" name="WindowTitleAppPresentator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68031DB-9CC2-B680-3796-D807CE42C7B3}"/>
                </a:ext>
              </a:extLst>
            </p:cNvPr>
            <p:cNvSpPr txBox="1"/>
            <p:nvPr/>
          </p:nvSpPr>
          <p:spPr>
            <a:xfrm>
              <a:off x="1981921" y="1115005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81915" name="CloseAppPresentator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9FEEA6D-3782-9BF2-49E5-9B5A02549B45}"/>
                </a:ext>
              </a:extLst>
            </p:cNvPr>
            <p:cNvSpPr/>
            <p:nvPr/>
          </p:nvSpPr>
          <p:spPr>
            <a:xfrm>
              <a:off x="9634296" y="110219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1916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63991EC-B80F-9053-4090-B975EFD48729}"/>
                </a:ext>
              </a:extLst>
            </p:cNvPr>
            <p:cNvSpPr/>
            <p:nvPr/>
          </p:nvSpPr>
          <p:spPr>
            <a:xfrm>
              <a:off x="10189605" y="561786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17" name="MinimizeAppPresentator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9526EF2-67D2-6DCD-F652-6409809C0894}"/>
                </a:ext>
              </a:extLst>
            </p:cNvPr>
            <p:cNvSpPr/>
            <p:nvPr/>
          </p:nvSpPr>
          <p:spPr>
            <a:xfrm>
              <a:off x="9078986" y="110219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18" name="Shape13AppPresentator_" hidden="1">
              <a:extLst>
                <a:ext uri="{FF2B5EF4-FFF2-40B4-BE49-F238E27FC236}">
                  <a16:creationId xmlns:a16="http://schemas.microsoft.com/office/drawing/2014/main" id="{38FF3643-318F-88CF-67EE-E49EB6DB76E4}"/>
                </a:ext>
              </a:extLst>
            </p:cNvPr>
            <p:cNvSpPr/>
            <p:nvPr/>
          </p:nvSpPr>
          <p:spPr>
            <a:xfrm>
              <a:off x="1981922" y="1404852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19" name="66*20*SW*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5E9C08A0-76DA-C665-606E-D3A73FE2155D}"/>
                </a:ext>
              </a:extLst>
            </p:cNvPr>
            <p:cNvSpPr/>
            <p:nvPr/>
          </p:nvSpPr>
          <p:spPr>
            <a:xfrm>
              <a:off x="2143906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81920" name="66*20*NW*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DB09E6B5-4D56-753F-B86E-6189D36F3408}"/>
                </a:ext>
              </a:extLst>
            </p:cNvPr>
            <p:cNvSpPr/>
            <p:nvPr/>
          </p:nvSpPr>
          <p:spPr>
            <a:xfrm>
              <a:off x="308245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81921" name="66*20*NW*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DEB4B01C-0EAB-6DB0-F6D6-3972DD2CA714}"/>
                </a:ext>
              </a:extLst>
            </p:cNvPr>
            <p:cNvSpPr/>
            <p:nvPr/>
          </p:nvSpPr>
          <p:spPr>
            <a:xfrm>
              <a:off x="4056644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81922" name="Shape15AppPresentator_" hidden="1">
              <a:extLst>
                <a:ext uri="{FF2B5EF4-FFF2-40B4-BE49-F238E27FC236}">
                  <a16:creationId xmlns:a16="http://schemas.microsoft.com/office/drawing/2014/main" id="{080C7C5F-E4DA-A341-A8C2-C3455AACC78E}"/>
                </a:ext>
              </a:extLst>
            </p:cNvPr>
            <p:cNvSpPr/>
            <p:nvPr/>
          </p:nvSpPr>
          <p:spPr>
            <a:xfrm>
              <a:off x="1983014" y="5324955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81923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8E241FEC-FF36-769C-77C9-54BB543B65AE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1924" name="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FC0A442C-6DE0-FF22-5F65-DF8A8F43160C}"/>
                </a:ext>
              </a:extLst>
            </p:cNvPr>
            <p:cNvSpPr/>
            <p:nvPr/>
          </p:nvSpPr>
          <p:spPr>
            <a:xfrm>
              <a:off x="2613573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81925" name="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AC9878E7-B530-0D38-8E98-2EE6F0FB8971}"/>
                </a:ext>
              </a:extLst>
            </p:cNvPr>
            <p:cNvSpPr/>
            <p:nvPr/>
          </p:nvSpPr>
          <p:spPr>
            <a:xfrm>
              <a:off x="2143906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81926" name="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0184E915-C9FD-9F71-4C6D-5A62EC4F0171}"/>
                </a:ext>
              </a:extLst>
            </p:cNvPr>
            <p:cNvSpPr/>
            <p:nvPr/>
          </p:nvSpPr>
          <p:spPr>
            <a:xfrm>
              <a:off x="3083240" y="1920437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81927" name="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01C5B15A-95EC-1196-C543-58A9DBA8DC93}"/>
                </a:ext>
              </a:extLst>
            </p:cNvPr>
            <p:cNvSpPr/>
            <p:nvPr/>
          </p:nvSpPr>
          <p:spPr>
            <a:xfrm>
              <a:off x="3552907" y="192043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81928" name="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40C9D8E4-6F36-C767-A77F-B3BEB8D779DF}"/>
                </a:ext>
              </a:extLst>
            </p:cNvPr>
            <p:cNvSpPr/>
            <p:nvPr/>
          </p:nvSpPr>
          <p:spPr>
            <a:xfrm>
              <a:off x="9698454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81929" name="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A759D522-DED4-EC33-1F61-4E44E0AA4B83}"/>
                </a:ext>
              </a:extLst>
            </p:cNvPr>
            <p:cNvSpPr/>
            <p:nvPr/>
          </p:nvSpPr>
          <p:spPr>
            <a:xfrm>
              <a:off x="9228787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81930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2C6047-5450-60E6-CBC2-0B3B4A9BD199}"/>
                </a:ext>
              </a:extLst>
            </p:cNvPr>
            <p:cNvSpPr/>
            <p:nvPr/>
          </p:nvSpPr>
          <p:spPr>
            <a:xfrm>
              <a:off x="5857485" y="156928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81931" name="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70249301-1519-D5B6-89D2-BE0D1C15C25D}"/>
                </a:ext>
              </a:extLst>
            </p:cNvPr>
            <p:cNvSpPr/>
            <p:nvPr/>
          </p:nvSpPr>
          <p:spPr>
            <a:xfrm>
              <a:off x="4057172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1932" name="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79E47B6-6195-FF18-0806-02FFE3D51A94}"/>
                </a:ext>
              </a:extLst>
            </p:cNvPr>
            <p:cNvSpPr/>
            <p:nvPr/>
          </p:nvSpPr>
          <p:spPr>
            <a:xfrm>
              <a:off x="8737636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1933" name="SidebarAppPresentator_" hidden="1">
              <a:extLst>
                <a:ext uri="{FF2B5EF4-FFF2-40B4-BE49-F238E27FC236}">
                  <a16:creationId xmlns:a16="http://schemas.microsoft.com/office/drawing/2014/main" id="{DBB177D4-EDD3-0509-7932-4735ADAEA705}"/>
                </a:ext>
              </a:extLst>
            </p:cNvPr>
            <p:cNvSpPr/>
            <p:nvPr/>
          </p:nvSpPr>
          <p:spPr>
            <a:xfrm>
              <a:off x="7502016" y="2399637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1934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D14D07C8-8DA3-3F40-F33E-35157EFA9C3A}"/>
                </a:ext>
              </a:extLst>
            </p:cNvPr>
            <p:cNvSpPr/>
            <p:nvPr/>
          </p:nvSpPr>
          <p:spPr>
            <a:xfrm>
              <a:off x="5732377" y="1920080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35" name="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EFD9476-CD26-A257-ACD9-8A07406A0576}"/>
                </a:ext>
              </a:extLst>
            </p:cNvPr>
            <p:cNvSpPr/>
            <p:nvPr/>
          </p:nvSpPr>
          <p:spPr>
            <a:xfrm>
              <a:off x="4557143" y="1920080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81936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23C335D-4CB6-4B76-EEEB-C5E5EF28C418}"/>
                </a:ext>
              </a:extLst>
            </p:cNvPr>
            <p:cNvSpPr/>
            <p:nvPr/>
          </p:nvSpPr>
          <p:spPr>
            <a:xfrm>
              <a:off x="7677796" y="2778690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37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78EAC96-F2BB-B3F3-467D-1A87621DDF6F}"/>
                </a:ext>
              </a:extLst>
            </p:cNvPr>
            <p:cNvSpPr/>
            <p:nvPr/>
          </p:nvSpPr>
          <p:spPr>
            <a:xfrm>
              <a:off x="8177466" y="2778690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38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ED54A6A-7B7F-28ED-0DA0-A9A0F47739CE}"/>
                </a:ext>
              </a:extLst>
            </p:cNvPr>
            <p:cNvSpPr/>
            <p:nvPr/>
          </p:nvSpPr>
          <p:spPr>
            <a:xfrm>
              <a:off x="8675551" y="2771790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39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B4A96A7-10FA-1FA2-6DC2-4586891A2F36}"/>
                </a:ext>
              </a:extLst>
            </p:cNvPr>
            <p:cNvSpPr/>
            <p:nvPr/>
          </p:nvSpPr>
          <p:spPr>
            <a:xfrm>
              <a:off x="9173636" y="2778533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0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259336-9D24-3DA9-2522-047BB1C08BA7}"/>
                </a:ext>
              </a:extLst>
            </p:cNvPr>
            <p:cNvSpPr/>
            <p:nvPr/>
          </p:nvSpPr>
          <p:spPr>
            <a:xfrm>
              <a:off x="9673306" y="2778533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1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3FFD8FC-A771-DE54-E517-31502F69EDB9}"/>
                </a:ext>
              </a:extLst>
            </p:cNvPr>
            <p:cNvSpPr/>
            <p:nvPr/>
          </p:nvSpPr>
          <p:spPr>
            <a:xfrm>
              <a:off x="7677796" y="3295433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2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A92EEF4-F03C-AF8A-BBAC-0C90BABA320D}"/>
                </a:ext>
              </a:extLst>
            </p:cNvPr>
            <p:cNvSpPr/>
            <p:nvPr/>
          </p:nvSpPr>
          <p:spPr>
            <a:xfrm>
              <a:off x="8177466" y="3296638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3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E53EB1D-9E0B-EB57-68EF-14150A090596}"/>
                </a:ext>
              </a:extLst>
            </p:cNvPr>
            <p:cNvSpPr/>
            <p:nvPr/>
          </p:nvSpPr>
          <p:spPr>
            <a:xfrm>
              <a:off x="8675551" y="3294085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4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C4A3494-1436-A72E-2F46-4A4697900590}"/>
                </a:ext>
              </a:extLst>
            </p:cNvPr>
            <p:cNvSpPr/>
            <p:nvPr/>
          </p:nvSpPr>
          <p:spPr>
            <a:xfrm>
              <a:off x="9173636" y="3294085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5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90BE110-62AE-A735-2A3A-25262FE2E91D}"/>
                </a:ext>
              </a:extLst>
            </p:cNvPr>
            <p:cNvSpPr/>
            <p:nvPr/>
          </p:nvSpPr>
          <p:spPr>
            <a:xfrm>
              <a:off x="9673707" y="3294085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6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CBE3186-45EC-9816-156B-5CE8DBA91747}"/>
                </a:ext>
              </a:extLst>
            </p:cNvPr>
            <p:cNvSpPr/>
            <p:nvPr/>
          </p:nvSpPr>
          <p:spPr>
            <a:xfrm>
              <a:off x="7674558" y="3830285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7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E6222B2-B0D0-D3C5-A935-60A1B3195DE3}"/>
                </a:ext>
              </a:extLst>
            </p:cNvPr>
            <p:cNvSpPr/>
            <p:nvPr/>
          </p:nvSpPr>
          <p:spPr>
            <a:xfrm>
              <a:off x="8155997" y="3824476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8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DF569FB7-74E0-A7B9-0654-F0B161AD4F3F}"/>
                </a:ext>
              </a:extLst>
            </p:cNvPr>
            <p:cNvSpPr/>
            <p:nvPr/>
          </p:nvSpPr>
          <p:spPr>
            <a:xfrm>
              <a:off x="8675551" y="3824476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9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1069178-A9C1-B118-DF06-22C03BA6B595}"/>
                </a:ext>
              </a:extLst>
            </p:cNvPr>
            <p:cNvSpPr/>
            <p:nvPr/>
          </p:nvSpPr>
          <p:spPr>
            <a:xfrm>
              <a:off x="9185961" y="3824476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0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BE1EB87-6D12-D71A-0ADE-BFB8BB047287}"/>
                </a:ext>
              </a:extLst>
            </p:cNvPr>
            <p:cNvSpPr/>
            <p:nvPr/>
          </p:nvSpPr>
          <p:spPr>
            <a:xfrm>
              <a:off x="9673306" y="3824476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1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32A7E1A-8AB3-0056-2D4F-753AB0985EED}"/>
                </a:ext>
              </a:extLst>
            </p:cNvPr>
            <p:cNvSpPr/>
            <p:nvPr/>
          </p:nvSpPr>
          <p:spPr>
            <a:xfrm>
              <a:off x="7674558" y="4365137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2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6CC3518-F639-105C-054E-C3D2995593B0}"/>
                </a:ext>
              </a:extLst>
            </p:cNvPr>
            <p:cNvSpPr/>
            <p:nvPr/>
          </p:nvSpPr>
          <p:spPr>
            <a:xfrm>
              <a:off x="8222416" y="4365137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3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727B25F-6EC5-DF6D-340F-A7581319D7D1}"/>
                </a:ext>
              </a:extLst>
            </p:cNvPr>
            <p:cNvSpPr/>
            <p:nvPr/>
          </p:nvSpPr>
          <p:spPr>
            <a:xfrm>
              <a:off x="8675551" y="4365137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4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8463214-77D4-686D-1AAE-45EBD60393F8}"/>
                </a:ext>
              </a:extLst>
            </p:cNvPr>
            <p:cNvSpPr/>
            <p:nvPr/>
          </p:nvSpPr>
          <p:spPr>
            <a:xfrm>
              <a:off x="9170124" y="4365137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5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FA6A2C2-C247-D1EB-389A-A4E3FFEBA77A}"/>
                </a:ext>
              </a:extLst>
            </p:cNvPr>
            <p:cNvSpPr/>
            <p:nvPr/>
          </p:nvSpPr>
          <p:spPr>
            <a:xfrm>
              <a:off x="9664697" y="4365137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6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42621507-79BC-7E7C-E421-B85ABFAF9569}"/>
                </a:ext>
              </a:extLst>
            </p:cNvPr>
            <p:cNvSpPr/>
            <p:nvPr/>
          </p:nvSpPr>
          <p:spPr>
            <a:xfrm>
              <a:off x="6055865" y="1921168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7" name="ShapeSelAppPresentator_" hidden="1">
              <a:extLst>
                <a:ext uri="{FF2B5EF4-FFF2-40B4-BE49-F238E27FC236}">
                  <a16:creationId xmlns:a16="http://schemas.microsoft.com/office/drawing/2014/main" id="{487B3CDB-3118-205B-A788-0A228B63EC92}"/>
                </a:ext>
              </a:extLst>
            </p:cNvPr>
            <p:cNvSpPr txBox="1"/>
            <p:nvPr/>
          </p:nvSpPr>
          <p:spPr>
            <a:xfrm>
              <a:off x="2851537" y="5349174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81958" name="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D37491B4-D978-70B6-3171-C78C553F003D}"/>
                </a:ext>
              </a:extLst>
            </p:cNvPr>
            <p:cNvSpPr/>
            <p:nvPr/>
          </p:nvSpPr>
          <p:spPr>
            <a:xfrm>
              <a:off x="8700118" y="1919499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81959" name="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6EFB8840-F286-F278-8CAD-868C2AC980A3}"/>
                </a:ext>
              </a:extLst>
            </p:cNvPr>
            <p:cNvSpPr/>
            <p:nvPr/>
          </p:nvSpPr>
          <p:spPr>
            <a:xfrm>
              <a:off x="7973090" y="1921168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81960" name="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91B9615F-59E3-8C4B-B832-5A2F3BCA14D6}"/>
                </a:ext>
              </a:extLst>
            </p:cNvPr>
            <p:cNvSpPr/>
            <p:nvPr/>
          </p:nvSpPr>
          <p:spPr>
            <a:xfrm>
              <a:off x="7693207" y="191902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81961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99EC10DA-C996-EC7F-6E7E-F3166825D808}"/>
                </a:ext>
              </a:extLst>
            </p:cNvPr>
            <p:cNvSpPr/>
            <p:nvPr/>
          </p:nvSpPr>
          <p:spPr>
            <a:xfrm>
              <a:off x="7067403" y="1919011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81962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2D7A907A-7FDA-BCBB-014B-42BC1B971633}"/>
                </a:ext>
              </a:extLst>
            </p:cNvPr>
            <p:cNvSpPr/>
            <p:nvPr/>
          </p:nvSpPr>
          <p:spPr>
            <a:xfrm>
              <a:off x="7070295" y="1538934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81963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B16435B7-DD75-5184-F5DF-6CEDDFDAD9D5}"/>
                </a:ext>
              </a:extLst>
            </p:cNvPr>
            <p:cNvSpPr/>
            <p:nvPr/>
          </p:nvSpPr>
          <p:spPr>
            <a:xfrm>
              <a:off x="7376960" y="153816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81964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3CB8B775-CB59-3573-8440-64AC73FE5F31}"/>
                </a:ext>
              </a:extLst>
            </p:cNvPr>
            <p:cNvSpPr/>
            <p:nvPr/>
          </p:nvSpPr>
          <p:spPr>
            <a:xfrm>
              <a:off x="7681633" y="1541205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81965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BA7BDDC2-F178-D730-8379-FCBD9967224C}"/>
                </a:ext>
              </a:extLst>
            </p:cNvPr>
            <p:cNvSpPr/>
            <p:nvPr/>
          </p:nvSpPr>
          <p:spPr>
            <a:xfrm>
              <a:off x="9144723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81966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68778681-0BB7-9264-0ECC-48ABA626AC3E}"/>
                </a:ext>
              </a:extLst>
            </p:cNvPr>
            <p:cNvSpPr/>
            <p:nvPr/>
          </p:nvSpPr>
          <p:spPr>
            <a:xfrm>
              <a:off x="9458592" y="154096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81967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8AD2E10B-B377-306E-7AF8-EEDDE9A9A5FC}"/>
                </a:ext>
              </a:extLst>
            </p:cNvPr>
            <p:cNvSpPr/>
            <p:nvPr/>
          </p:nvSpPr>
          <p:spPr>
            <a:xfrm>
              <a:off x="9756061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81968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D53B557E-4990-4B38-33DB-ED087A3BECDF}"/>
                </a:ext>
              </a:extLst>
            </p:cNvPr>
            <p:cNvSpPr/>
            <p:nvPr/>
          </p:nvSpPr>
          <p:spPr>
            <a:xfrm>
              <a:off x="7974934" y="154165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81969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CEEB08F3-AFDE-8638-91A2-9C83E35DEFA2}"/>
                </a:ext>
              </a:extLst>
            </p:cNvPr>
            <p:cNvSpPr/>
            <p:nvPr/>
          </p:nvSpPr>
          <p:spPr>
            <a:xfrm>
              <a:off x="8278877" y="1542455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  <p:sp>
          <p:nvSpPr>
            <p:cNvPr id="81970" name="66*20*NW*SaveAs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40378FDE-74C6-F39E-F54D-AE236AD50026}"/>
                </a:ext>
              </a:extLst>
            </p:cNvPr>
            <p:cNvSpPr/>
            <p:nvPr/>
          </p:nvSpPr>
          <p:spPr>
            <a:xfrm>
              <a:off x="496741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 as..</a:t>
              </a:r>
            </a:p>
          </p:txBody>
        </p:sp>
      </p:grpSp>
      <p:grpSp>
        <p:nvGrpSpPr>
          <p:cNvPr id="81987" name="AppInputBox" hidden="1">
            <a:extLst>
              <a:ext uri="{FF2B5EF4-FFF2-40B4-BE49-F238E27FC236}">
                <a16:creationId xmlns:a16="http://schemas.microsoft.com/office/drawing/2014/main" id="{57E4A049-21DF-4D9A-64E5-29100C245F09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sp>
          <p:nvSpPr>
            <p:cNvPr id="81988" name="Rectangle 72AppInputBox_" hidden="1">
              <a:extLst>
                <a:ext uri="{FF2B5EF4-FFF2-40B4-BE49-F238E27FC236}">
                  <a16:creationId xmlns:a16="http://schemas.microsoft.com/office/drawing/2014/main" id="{3938554A-FAE8-5E4D-F037-DC18CF57FAC9}"/>
                </a:ext>
              </a:extLst>
            </p:cNvPr>
            <p:cNvSpPr/>
            <p:nvPr/>
          </p:nvSpPr>
          <p:spPr>
            <a:xfrm>
              <a:off x="-1" y="0"/>
              <a:ext cx="12192000" cy="6858000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89" name="WindowFrameAppInputBox_" hidden="1">
              <a:extLst>
                <a:ext uri="{FF2B5EF4-FFF2-40B4-BE49-F238E27FC236}">
                  <a16:creationId xmlns:a16="http://schemas.microsoft.com/office/drawing/2014/main" id="{B411E50A-9D7C-DD43-F79E-570FA4FF194A}"/>
                </a:ext>
              </a:extLst>
            </p:cNvPr>
            <p:cNvSpPr/>
            <p:nvPr/>
          </p:nvSpPr>
          <p:spPr>
            <a:xfrm>
              <a:off x="3892549" y="2518873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90" name="WindowAppInputBox_" hidden="1">
              <a:extLst>
                <a:ext uri="{FF2B5EF4-FFF2-40B4-BE49-F238E27FC236}">
                  <a16:creationId xmlns:a16="http://schemas.microsoft.com/office/drawing/2014/main" id="{B959C26C-62EC-3D7A-2F29-71BE5058CCFF}"/>
                </a:ext>
              </a:extLst>
            </p:cNvPr>
            <p:cNvSpPr/>
            <p:nvPr/>
          </p:nvSpPr>
          <p:spPr>
            <a:xfrm>
              <a:off x="3979444" y="2810452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your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91" name="WindowTitleAppInputBox_" hidden="1">
              <a:extLst>
                <a:ext uri="{FF2B5EF4-FFF2-40B4-BE49-F238E27FC236}">
                  <a16:creationId xmlns:a16="http://schemas.microsoft.com/office/drawing/2014/main" id="{40960522-067D-F446-4AF7-E082927B1829}"/>
                </a:ext>
              </a:extLst>
            </p:cNvPr>
            <p:cNvSpPr txBox="1"/>
            <p:nvPr/>
          </p:nvSpPr>
          <p:spPr>
            <a:xfrm>
              <a:off x="3979444" y="2519371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Login screen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81992" name="CloseAppInputBox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DBC4EA66-F46B-EFA8-A073-6A4FD4740733}"/>
                </a:ext>
              </a:extLst>
            </p:cNvPr>
            <p:cNvSpPr/>
            <p:nvPr/>
          </p:nvSpPr>
          <p:spPr>
            <a:xfrm>
              <a:off x="7613398" y="2518873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1993" name="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FF8A3E5-BA64-7E11-C2C3-5EAB404E1428}"/>
                </a:ext>
              </a:extLst>
            </p:cNvPr>
            <p:cNvSpPr/>
            <p:nvPr/>
          </p:nvSpPr>
          <p:spPr>
            <a:xfrm>
              <a:off x="5576916" y="3775075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81994" name="AXTextBox1AppInputBox_" hidden="1">
              <a:extLst>
                <a:ext uri="{FF2B5EF4-FFF2-40B4-BE49-F238E27FC236}">
                  <a16:creationId xmlns:a16="http://schemas.microsoft.com/office/drawing/2014/main" id="{D7696F0C-48CD-E885-93AF-6B2893E15C33}"/>
                </a:ext>
              </a:extLst>
            </p:cNvPr>
            <p:cNvSpPr/>
            <p:nvPr/>
          </p:nvSpPr>
          <p:spPr>
            <a:xfrm>
              <a:off x="4133849" y="3295544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>
                    <a:alpha val="0"/>
                  </a:schemeClr>
                </a:solidFill>
              </a:endParaRPr>
            </a:p>
          </p:txBody>
        </p:sp>
      </p:grpSp>
      <p:grpSp>
        <p:nvGrpSpPr>
          <p:cNvPr id="83304" name="AppPictureView" hidden="1">
            <a:extLst>
              <a:ext uri="{FF2B5EF4-FFF2-40B4-BE49-F238E27FC236}">
                <a16:creationId xmlns:a16="http://schemas.microsoft.com/office/drawing/2014/main" id="{716DB23A-9689-43E7-B058-3C2168FD3F8F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829178"/>
            <a:chExt cx="4565466" cy="3199643"/>
          </a:xfrm>
        </p:grpSpPr>
        <p:sp>
          <p:nvSpPr>
            <p:cNvPr id="83305" name="WindowFrameAppPictureView_" hidden="1">
              <a:extLst>
                <a:ext uri="{FF2B5EF4-FFF2-40B4-BE49-F238E27FC236}">
                  <a16:creationId xmlns:a16="http://schemas.microsoft.com/office/drawing/2014/main" id="{969D6A00-0EC3-7573-9C22-64A4B745C8AB}"/>
                </a:ext>
              </a:extLst>
            </p:cNvPr>
            <p:cNvSpPr/>
            <p:nvPr/>
          </p:nvSpPr>
          <p:spPr>
            <a:xfrm>
              <a:off x="3813267" y="182920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3306" name="WindowAppPictureView_" hidden="1">
              <a:extLst>
                <a:ext uri="{FF2B5EF4-FFF2-40B4-BE49-F238E27FC236}">
                  <a16:creationId xmlns:a16="http://schemas.microsoft.com/office/drawing/2014/main" id="{747FE2F0-FE55-CCB6-FEC6-E34FE86DDC48}"/>
                </a:ext>
              </a:extLst>
            </p:cNvPr>
            <p:cNvSpPr/>
            <p:nvPr/>
          </p:nvSpPr>
          <p:spPr>
            <a:xfrm>
              <a:off x="3901943" y="212078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83307" name="WindowTitleAppPictureView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2F39CE8-7817-8FE5-C983-834180AE2E4B}"/>
                </a:ext>
              </a:extLst>
            </p:cNvPr>
            <p:cNvSpPr txBox="1"/>
            <p:nvPr/>
          </p:nvSpPr>
          <p:spPr>
            <a:xfrm>
              <a:off x="3901944" y="183866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83308" name="CloseAppPictureView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DD991C8-B24F-7067-DE76-F7B7E56BBE50}"/>
                </a:ext>
              </a:extLst>
            </p:cNvPr>
            <p:cNvSpPr/>
            <p:nvPr/>
          </p:nvSpPr>
          <p:spPr>
            <a:xfrm>
              <a:off x="7702234" y="182917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309" name="HandleAppPictureView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2B998AD-75C3-14C6-6EBD-5E9D4A58E9B8}"/>
                </a:ext>
              </a:extLst>
            </p:cNvPr>
            <p:cNvSpPr/>
            <p:nvPr/>
          </p:nvSpPr>
          <p:spPr>
            <a:xfrm>
              <a:off x="8268051" y="492644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3310" name="MinimizeAppPictureView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3E5B34C-9038-220A-A5F2-AE22F31F805A}"/>
                </a:ext>
              </a:extLst>
            </p:cNvPr>
            <p:cNvSpPr/>
            <p:nvPr/>
          </p:nvSpPr>
          <p:spPr>
            <a:xfrm>
              <a:off x="7143292" y="182990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7648" name="AppPaint" hidden="1">
            <a:extLst>
              <a:ext uri="{FF2B5EF4-FFF2-40B4-BE49-F238E27FC236}">
                <a16:creationId xmlns:a16="http://schemas.microsoft.com/office/drawing/2014/main" id="{D3C74E28-BBDE-67F0-9FC1-21E0BAE9AE51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3540062" y="1665367"/>
            <a:chExt cx="5166769" cy="3511785"/>
          </a:xfrm>
        </p:grpSpPr>
        <p:sp>
          <p:nvSpPr>
            <p:cNvPr id="87649" name="WindowFrameAppPaint_" hidden="1">
              <a:extLst>
                <a:ext uri="{FF2B5EF4-FFF2-40B4-BE49-F238E27FC236}">
                  <a16:creationId xmlns:a16="http://schemas.microsoft.com/office/drawing/2014/main" id="{D45AD745-817D-D455-C86F-063A2F2BAE5E}"/>
                </a:ext>
              </a:extLst>
            </p:cNvPr>
            <p:cNvSpPr/>
            <p:nvPr/>
          </p:nvSpPr>
          <p:spPr>
            <a:xfrm>
              <a:off x="3540062" y="166536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650" name="WindowTitleAppPaint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981CC0-25C1-D03E-D20E-CEB69AAAE6B3}"/>
                </a:ext>
              </a:extLst>
            </p:cNvPr>
            <p:cNvSpPr txBox="1"/>
            <p:nvPr/>
          </p:nvSpPr>
          <p:spPr>
            <a:xfrm>
              <a:off x="3610313" y="167257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87651" name="CloseAppPaint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CFEF732-FDCD-F3A9-A209-D64CAC42B393}"/>
                </a:ext>
              </a:extLst>
            </p:cNvPr>
            <p:cNvSpPr/>
            <p:nvPr/>
          </p:nvSpPr>
          <p:spPr>
            <a:xfrm>
              <a:off x="8034466" y="166671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7652" name="HandleAppPain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F6FE96A-666F-B528-EAC3-07AA00643C3D}"/>
                </a:ext>
              </a:extLst>
            </p:cNvPr>
            <p:cNvSpPr/>
            <p:nvPr/>
          </p:nvSpPr>
          <p:spPr>
            <a:xfrm>
              <a:off x="8594335" y="507202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653" name="WindowAppPaint_" hidden="1">
              <a:extLst>
                <a:ext uri="{FF2B5EF4-FFF2-40B4-BE49-F238E27FC236}">
                  <a16:creationId xmlns:a16="http://schemas.microsoft.com/office/drawing/2014/main" id="{D8999676-7435-393E-EB50-1152A6CBCCD2}"/>
                </a:ext>
              </a:extLst>
            </p:cNvPr>
            <p:cNvSpPr/>
            <p:nvPr/>
          </p:nvSpPr>
          <p:spPr>
            <a:xfrm>
              <a:off x="3633939" y="196022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87654" name="Shape6AppPaint_" hidden="1">
              <a:extLst>
                <a:ext uri="{FF2B5EF4-FFF2-40B4-BE49-F238E27FC236}">
                  <a16:creationId xmlns:a16="http://schemas.microsoft.com/office/drawing/2014/main" id="{50EEA533-AF3D-3D5D-8188-AC99D53165E0}"/>
                </a:ext>
              </a:extLst>
            </p:cNvPr>
            <p:cNvGrpSpPr/>
            <p:nvPr/>
          </p:nvGrpSpPr>
          <p:grpSpPr>
            <a:xfrm>
              <a:off x="3634127" y="1961060"/>
              <a:ext cx="4116858" cy="3110969"/>
              <a:chOff x="5000936" y="507600"/>
              <a:chExt cx="4116858" cy="3110969"/>
            </a:xfrm>
          </p:grpSpPr>
          <p:sp>
            <p:nvSpPr>
              <p:cNvPr id="87664" name="Ristkülik 876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48DF31-C15B-71CA-C6AF-4143AFC1145C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65" name="Ristkülik 876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B5F619-3E1A-B185-C227-86265B426C3A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66" name="Ristkülik 876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9BD8CB-7E7A-30F7-9F0E-96A10D8A356D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67" name="Ristkülik 876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B264E7-05BE-202D-C92F-C0ED79A7DA62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68" name="Ristkülik 876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C0505C-F9ED-CDD7-506D-8C1197BAB964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69" name="Ristkülik 876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E63ABC-8446-E4C3-1AA0-D1B94E018D4A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0" name="Ristkülik 876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C9B7FE-597B-0E78-550A-E5787BF8877F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1" name="Ristkülik 876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CAB499-8546-A2EE-E294-D497FCB7D2EE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2" name="Ristkülik 876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C7EBF9-0E67-200F-B75E-34342F26D24F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3" name="Ristkülik 876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D83B3C-1E2B-FAE7-FF33-130221F8799F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4" name="Ristkülik 876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25BB04-70E6-5D56-8A68-D7FFF0113906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5" name="Ristkülik 876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C814B5-E59D-5FB8-E03F-9AF9B50E0E4A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6" name="Ristkülik 876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D92678-4A6D-B998-260B-FB0AD0534FAF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7" name="Ristkülik 876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430041-2795-4C8A-F16C-52F42A78E23A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8" name="Ristkülik 876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6E190B-2C6C-D012-F5F8-AE44745FFC49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9" name="Ristkülik 876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D35AB-EA2D-B5CB-69B9-144101350F9E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0" name="Ristkülik 876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A34E22-2578-253A-784E-4328F4C2FF62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1" name="Ristkülik 876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13E203-5A11-1201-B683-838CF351E00A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2" name="Ristkülik 876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7DB3C6-361E-6BDF-AF23-C4B6E0B182FC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3" name="Ristkülik 876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561C49-BE87-0398-C2F0-65DCE65DA839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4" name="Ristkülik 876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058C2E-3434-E80C-F73E-D231439474D6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5" name="Ristkülik 876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2A2AE0-4DD4-9C4C-A7DE-EA462506CA79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6" name="Ristkülik 876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3DE8AC-87F2-580E-537F-EF2EC2A37CE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7" name="Ristkülik 876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77CF40-67A7-A0CE-0F0E-22B8864F89C8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8" name="Ristkülik 876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AB366B-3CF2-73E9-5112-D2850EF669C4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9" name="Ristkülik 876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599AC0-4F04-1DA1-1F86-AF2A0B5B1AC8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0" name="Ristkülik 876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91F17B-C3C4-7FE4-63E7-70404148140D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1" name="Ristkülik 876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D53125-31CC-7470-76C1-E8539BE1FC50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2" name="Ristkülik 876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A0899F-01AC-2303-7835-CA32D86B5C40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3" name="Ristkülik 876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283CAF-1AAD-9ABB-69D4-222C7E940F48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4" name="Ristkülik 876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548957-31D7-0489-283C-F6304CCE6167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5" name="Ristkülik 876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897B88-8A08-AD4E-3143-06AEDF94C702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6" name="Ristkülik 876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B1F7FC-92B1-8726-CAC6-93CDCEA67D3C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7" name="Ristkülik 876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625C1AF-093B-03B3-0D6A-6691CD0CF1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8" name="Ristkülik 876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F3E733-FAD0-D258-2E12-4F77D816D313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9" name="Ristkülik 876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E6567-0494-6E31-8BC3-88EB542F775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0" name="Ristkülik 876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5F2F46E-DEF3-7C1C-DDB0-7EF09618FD73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1" name="Ristkülik 877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744DC5-26CE-123C-63AB-4DD334E30402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2" name="Ristkülik 877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6E34D0-7A15-D975-7B00-3350646E1D15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3" name="Ristkülik 877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D7DCA6-66AD-EEE0-2F35-046E792C1791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4" name="Ristkülik 877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2F0D7F-BAD9-A9B2-6DCF-55675C606A8D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5" name="Ristkülik 877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0F88CD-4305-3C6F-9C70-7D06B273EB1F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6" name="Ristkülik 877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69EBBB-B11C-384B-94A8-2BAC225262CE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7" name="Ristkülik 877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1B8E67-DC89-7A55-8CA3-494FA0D136AE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8" name="Ristkülik 877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BE2E-CCC4-4A9C-6480-CE4680C10E9E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9" name="Ristkülik 877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FFFC99-4D1F-85CF-7C38-2F52DB695CD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0" name="Ristkülik 877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06C1A8-FB2F-E9AD-A426-B18432242232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1" name="Ristkülik 877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31D296-C87D-1669-B522-563AE7AB55E3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2" name="Ristkülik 877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9810CC-D01E-85CE-4457-4BA8E2C3BBFA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3" name="Ristkülik 877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CD7C1-837E-6F0B-D1C8-062892E524C8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4" name="Ristkülik 877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6165C7-2FD0-6D81-A901-C7D21B3FBF89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5" name="Ristkülik 877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15F16E-B211-C514-8AA1-CC19A6D42C5D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6" name="Ristkülik 877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64919A-6EF0-22D0-EB1A-5B2E1E3AA63F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7" name="Ristkülik 877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C005D4-4C06-DD6E-BFD1-C9E4DDDB4EE5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8" name="Ristkülik 877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186031-FA62-9C55-03AF-BD06DE2A9A19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9" name="Ristkülik 877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9EB9F5-80A1-F561-C023-4BE0F6F3DB37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0" name="Ristkülik 877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CE8835-0CCF-C1A2-03CA-82A14BE7ECCF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1" name="Ristkülik 877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BD4C0A-3670-74FB-A761-0EAAA8532E25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2" name="Ristkülik 877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6FFD0-217C-D576-1DB8-5C14AE5B77DA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3" name="Ristkülik 877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64A998-C4DA-23BB-43FC-813330EC6256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4" name="Ristkülik 877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6A1654-A422-AEB5-F13C-4EADC173060E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5" name="Ristkülik 877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A4A706-7644-AAEE-E4C2-BCE538F09F10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6" name="Ristkülik 877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CBABED-91B9-9B96-5555-3EF8B6D44B6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7" name="Ristkülik 877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394CEF-73D0-5201-CF0F-C2703184F1C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8" name="Ristkülik 877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0CBA82-06AC-E914-09C1-1DF91EB7F1D3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9" name="Ristkülik 877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59833C-C16F-9822-D69D-05B863F7920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0" name="Ristkülik 877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BF171-060F-5492-DB91-477B52BD8226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1" name="Ristkülik 877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FB569D-DC10-1D42-181E-F71A7E7C9CFD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2" name="Ristkülik 877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2ABF8D-DC82-700A-EE09-12915DD1CBFC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3" name="Ristkülik 877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54A33-1BFB-B4D7-342B-854317ECA56C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4" name="Ristkülik 877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7B55E2-9C83-7870-6A71-B0558487655D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5" name="Ristkülik 877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DCD370-F358-FD9D-A3A8-D9557760B7B3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6" name="Ristkülik 877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62E00-BA99-82A0-408A-99C91C345B7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7" name="Ristkülik 877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C1A2FC-154F-5648-DD1F-6D4E4F39E200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8" name="Ristkülik 877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DA0620-69CF-C3FB-CADD-683C115B6C17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9" name="Ristkülik 877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4DB594-4D39-A736-8E62-79760750CD67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0" name="Ristkülik 877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4DD4FD-1C85-610B-3C62-73C210067E25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1" name="Ristkülik 877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4D228C-FD1C-B6AF-9A5E-F529A453AAD0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2" name="Ristkülik 877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5B8AA5-FC80-3AB0-39B4-E88E431D9F04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3" name="Ristkülik 877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2504B5-24BD-F1CB-D1F2-C200456F20A6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4" name="Ristkülik 877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EA2030-A5FD-C586-6A1C-3766C2EB04FE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5" name="Ristkülik 877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4031A3-FB64-AF4B-5C1F-869584A883BE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6" name="Ristkülik 877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092637-CA35-B9C3-1B61-237EE578819C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7" name="Ristkülik 877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96B9B-AE8C-902D-8BCD-A7E891D101E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8" name="Ristkülik 877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E392FC-AC21-9F29-148A-F519438C9AF5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9" name="Ristkülik 877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36CE97-CA1F-3B1B-1CC2-594C4AEEF53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0" name="Ristkülik 877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A14A8C-A72B-9730-39F5-C40BCA454823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1" name="Ristkülik 877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9E3FEC-D11A-D326-C66B-899CB80A3011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2" name="Ristkülik 877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CE2606-55FA-422D-49A5-9175854DD741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3" name="Ristkülik 877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3EC88D-9EDC-29F8-94E9-8D0B45C7C5C6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4" name="Ristkülik 877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5E2C1-9A16-CC5C-B69C-09DEF97E023B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5" name="Ristkülik 877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9EDFBF-1C00-89BD-3DCD-94FEE358933E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6" name="Ristkülik 877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0A4F72-FF0F-E5B9-251D-9248E5799FDC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7" name="Ristkülik 877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4DE5-8842-4166-8318-A87E5440DAB3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8" name="Ristkülik 877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1097D2-4B47-12FD-A580-DD9C362247B2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9" name="Ristkülik 877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862E99-A84A-68A3-4FA2-8F54C7BA409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0" name="Ristkülik 877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4466E8-C4F5-EBB0-5057-A22A3210773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1" name="Ristkülik 877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0C7667-9D85-CF45-6F8D-01A6D7A1563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2" name="Ristkülik 877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08C38F-A6B3-ABF6-2251-A7E680321E95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3" name="Ristkülik 877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69C5829-2FE4-BF3D-BDD2-60B8F1CC3804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4" name="Ristkülik 877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1DBA92-6F4E-F182-EA82-25DC4CFB2F8A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5" name="Ristkülik 877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19BE80-170F-4503-285F-8B7A468D2121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6" name="Ristkülik 877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B457546-5A13-EF1C-4A84-6F104B01C0EF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7" name="Ristkülik 877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A99690-997C-68B2-FD8B-8836912B93FD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8" name="Ristkülik 877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B80C47-66D8-F606-5F12-44B5584398EA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9" name="Ristkülik 877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92CB4B-C162-E375-F440-F3D0D09A2705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0" name="Ristkülik 877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ED31A-2815-472A-EC9A-465356234D9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1" name="Ristkülik 877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2B4CA6-D99B-534A-5D75-AE5254950687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2" name="Ristkülik 877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8393AA-1884-56A1-2E51-305A6E00B403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3" name="Ristkülik 877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CD5124-A5B9-4BBF-5535-91E32FCF0667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4" name="Ristkülik 877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88FFE6-2C6D-206D-77AF-D294817338A6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5" name="Ristkülik 877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7281AB-FDB5-82EC-7CDF-02F52938AA46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6" name="Ristkülik 877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90E577-5504-41A8-7546-14D530444E8D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7" name="Ristkülik 877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8FC792-7F7D-24DC-6DEC-8FA1E5627499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8" name="Ristkülik 877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241D5F-C5E0-A71B-D629-6901C6217C59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9" name="Ristkülik 877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443B5-6AAD-44FF-4F60-D268FF0474FA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0" name="Ristkülik 877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DF3F1B-4E27-A340-EB95-67D6485E188A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1" name="Ristkülik 877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F6AF60-E898-36AC-5C10-4D12B2C9C54B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2" name="Ristkülik 877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44C899-AECC-1421-BC09-FCAAA9976133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3" name="Ristkülik 877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2B1CB4-41E5-20C9-D273-5AADB6A23D61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4" name="Ristkülik 877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B87E93-EFF9-7159-B13F-572DF25E7F67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5" name="Ristkülik 877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209D65-A57D-D0C9-795C-8C68F97C7B24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6" name="Ristkülik 877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746EE-E226-2863-A793-D447035163AB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7" name="Ristkülik 877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711C5B-5817-256F-11AE-08F78CBE55BA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8" name="Ristkülik 877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3BCAB7-2A46-D530-5E8A-468A8EB823C8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9" name="Ristkülik 877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3EF09-6D2A-987E-68EE-EA47FE6CC9D0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0" name="Ristkülik 877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60AAC0-65D1-4D4F-ED3B-521BA8662A4C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1" name="Ristkülik 877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F2EAF9-A4A2-C67C-ACC9-398732FC05CA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2" name="Ristkülik 877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D49EAB-7C62-6913-A5E4-DABB01078EAD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3" name="Ristkülik 877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E5AE82-AFB8-F4FF-9B45-BD0B4976C947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4" name="Ristkülik 877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004D69-54D4-FC55-9BD9-DDAB62AEE0D1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5" name="Ristkülik 877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66EAF8-2384-B3D7-5488-6C3F726786D9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6" name="Ristkülik 877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647B1B-251A-6476-D2D3-9D66953B685E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7" name="Ristkülik 877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67B4EF-F58C-9690-0095-9922E158EC23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8" name="Ristkülik 877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53C255-3EF6-0240-11A6-6CEEDFD4B0F7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9" name="Ristkülik 877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177C4-E72D-249B-70A0-A2777A720223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0" name="Ristkülik 877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D18E29-FA56-5AA8-950C-3CECD1D5AB96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1" name="Ristkülik 878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7CC207-3739-1187-471E-3E01BF177F75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2" name="Ristkülik 878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84F8ED-5BD4-3F53-34DB-EFF31974E533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3" name="Ristkülik 878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00DA0-1B13-D42F-3909-49FC7F7671BC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4" name="Ristkülik 878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16BCD2-E0C8-3EF9-E97A-C7DB53048644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5" name="Ristkülik 878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546A95-91A9-8B92-1679-568234AC2B3C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6" name="Ristkülik 878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07D9BE-9B13-1785-1711-7D9F5B51D901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7" name="Ristkülik 878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28CDD5C-EDD5-9850-3DD0-3BB2C5AC4D1D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8" name="Ristkülik 878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F15FB4-68EC-2C9B-92B5-0944CDF78EBA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9" name="Ristkülik 878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A60662-5A98-54D7-41B4-FB8747F2C658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0" name="Ristkülik 878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E46160-59DC-11D9-3FAB-02279B611ACC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1" name="Ristkülik 878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A640D0-0088-6408-6A9F-37FEDEAF06BA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2" name="Ristkülik 878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078BCD-3D11-ACAF-032E-8DD27BA27820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3" name="Ristkülik 878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A99518-2819-55BF-E60D-B1AD60D06C3C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4" name="Ristkülik 878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0052A7-CEEE-33B4-EE9D-8E0B7C8CB2B2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5" name="Ristkülik 878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7DD655-CC45-C3F3-6690-C282D00ED5B4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6" name="Ristkülik 878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8CCF13-541E-B696-AF3E-651E2816F683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7" name="Ristkülik 878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7EF0EE-4B65-C434-3BE4-EE184C7E3737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8" name="Ristkülik 878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29DB6A-0672-453B-2093-6C91D855CFA1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9" name="Ristkülik 878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FCF6A0-18F7-F9B6-1424-53F14F07F99C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0" name="Ristkülik 878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D375D3-9BE5-FAC7-0D3C-B3F12A79E455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1" name="Ristkülik 878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0C4E2C-C090-AC3D-729C-014E158B544D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2" name="Ristkülik 878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CE475C-9DE8-E59A-04C7-1202DC23DDE0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3" name="Ristkülik 878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22FE05E-66CD-3E4C-28DB-AB148DEDF6EF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4" name="Ristkülik 878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808118-CEB5-FD4B-3212-9B3FD4A6AF5B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5" name="Ristkülik 878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0667FA-0D66-1E0B-5C53-1500763FC35D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6" name="Ristkülik 878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602915-ADCE-A5CC-2B1F-7060365095B6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7" name="Ristkülik 878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A4E065-85C2-C647-9EFD-A4816BA242BB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8" name="Ristkülik 878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E4DCAA-3CB2-6C33-1822-DE37D1C5070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9" name="Ristkülik 878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7DA64F-D4EF-0C24-C30F-17F9EAF6A56B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0" name="Ristkülik 878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FBF69-0B03-75FD-CE5F-55E2B1FADFDC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1" name="Ristkülik 878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4BC914-B5F5-A297-9A81-AC41F88E5566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2" name="Ristkülik 878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7A84A0-09BF-87C7-8968-FD02B729043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3" name="Ristkülik 878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7C81F0-EE50-41D0-5873-4DDAE8280DE9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4" name="Ristkülik 878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2F9249-268E-CE3D-45F2-115974CF20E8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5" name="Ristkülik 878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E082B-7613-D794-B20A-4DA7D47CE4FD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6" name="Ristkülik 878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77397C-AB6D-A3BC-7856-EF9F7EA6A03F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7" name="Ristkülik 878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46A0669-E894-4D83-95D5-149D2585E8CB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8" name="Ristkülik 878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1F4FD-6690-163E-E1AC-F28B3F7D9198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9" name="Ristkülik 878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F2B799-5F04-EA8F-F5C0-FA63894197D7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0" name="Ristkülik 878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F964A46-519C-FB41-7BB4-91EFCDAA75A4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1" name="Ristkülik 878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DF0DEB-7B08-4609-CE16-2FD0C11097CF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2" name="Ristkülik 878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F88BDF-5C19-4A2F-4AE4-E202A72EE95B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3" name="Ristkülik 878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4B253D-F281-4026-3E10-D6A6FE082E67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4" name="Ristkülik 878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3C89B3-A989-548C-D601-7867DB1BAE94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5" name="Ristkülik 878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216C8D-112B-5C6F-C2B3-B35F759E7C44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6" name="Ristkülik 878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684932-BA00-9E51-88C3-A45D2B7927C5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7" name="Ristkülik 878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FDDFC7-AD4C-838C-51A5-49523986F615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8" name="Ristkülik 878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608816B-300B-7213-2CC6-4E2A72F001FB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9" name="Ristkülik 878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BDC007-371D-0D4D-23AB-C35D5564EDFC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0" name="Ristkülik 878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24C70F-BBE1-6732-5ED5-4D583894A982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1" name="Ristkülik 878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AFE222-A604-FAEB-3273-FACB986ADD2E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2" name="Ristkülik 878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811747-CFDC-2193-D0F6-88463D871F80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3" name="Ristkülik 878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CEA2E-AD01-9A0B-7ACC-952048B9E2E4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4" name="Ristkülik 878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ADF404-A9CE-1EA2-8F98-DEB7F1154C7C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5" name="Ristkülik 878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F51F5A-2946-D369-0524-0DCF6C01ABE6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6" name="Ristkülik 878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A238FC-7222-9A5C-348F-F503E77F2E15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7" name="Ristkülik 878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650BC1-6237-728C-6B73-2E116A4FDAA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8" name="Ristkülik 878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1FBCD9-E642-5E8D-7436-CE811EE0660B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9" name="Ristkülik 878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CC244C-D306-9261-E628-CC55093EA692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0" name="Ristkülik 878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355531-20D5-FB6C-D467-2FFBD52554B6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1" name="Ristkülik 878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B3F4D4-7891-F8CF-AEE9-FEAE98AD542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2" name="Ristkülik 878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C3F5A-54B2-6AB5-FF6F-422494C6240F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3" name="Ristkülik 878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5E62E2-C651-9EE2-5E10-EEA6570CB0EB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4" name="Ristkülik 878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2C3F3D-8D1A-472B-6AA9-593565DEDBB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5" name="Ristkülik 878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625824-64E8-3646-8903-C4331D77E585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6" name="Ristkülik 878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3B393F-FA68-BBFC-CF76-3983102B9FA5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7" name="Ristkülik 878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6D856E-BD63-223E-556F-460C81B7E950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8" name="Ristkülik 878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C502B6-A143-3ECE-51F5-F150AC309C9D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9" name="Ristkülik 878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8DD4D4-2797-AA61-EA48-21EB1B3B972B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0" name="Ristkülik 878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EECACD-BA03-F156-95FA-44F45540EAAB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1" name="Ristkülik 878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861A9E-90FC-BCA6-F972-E1C9F420F709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2" name="Ristkülik 878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F29635-7FD0-C629-7814-FD613DB7AC2D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3" name="Ristkülik 878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A199DD-8AE0-625B-884C-91BF766939F7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4" name="Ristkülik 878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C6DFDB-9F2D-ADE6-9A7A-16A47E8693DE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5" name="Ristkülik 878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26EEB9-C276-136D-0FFA-FF09C176141E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6" name="Ristkülik 878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4B38-B40B-851D-2E51-A3F9ACD1DBC3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7" name="Ristkülik 878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37880F-1DE2-0A94-9BAA-4127B7550FAB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8" name="Ristkülik 878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347BDA-45B3-6FB6-A0CE-6CF0FF021E41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9" name="Ristkülik 878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B0126C-A51C-554D-B132-512BB35D8097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0" name="Ristkülik 878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DB0D3-06E1-3318-9659-7AB45B8CB1AE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1" name="Ristkülik 878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4ED5C0-A0DB-49F4-2FED-B2587C28A87F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2" name="Ristkülik 878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B7AA72-1CFF-7E25-959C-CA8627B9036C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3" name="Ristkülik 878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355FB-ABF7-3C09-3557-A4439AC514FF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4" name="Ristkülik 878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92703B-9F59-2093-F624-001764E587A5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5" name="Ristkülik 878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5B7D41-83B9-E343-4160-B92C7D3B7FEA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6" name="Ristkülik 878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4ED810-9C75-B696-3093-772EF1E56209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7" name="Ristkülik 878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596E0E-E0C5-20FC-B338-3D849B9A75C4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8" name="Ristkülik 878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28298B-34C8-0BA5-66A9-D619C61CF6F4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9" name="Ristkülik 878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7930C4-634D-E157-F329-7F6731C51B08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0" name="Ristkülik 878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D7F8CD-A9A1-B426-DC4F-91785AEAC551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1" name="Ristkülik 878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3D05DC-6633-9FCE-AB60-74AAC2E6E809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2" name="Ristkülik 878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D4AF50-AA20-DDE8-CA84-E26139595A3B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3" name="Ristkülik 878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5DA6D8-3884-4B18-26D2-25D31E67FA1C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4" name="Ristkülik 878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0A07FE-9A4F-926D-B094-54C19DA989F0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5" name="Ristkülik 878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EE5479-909F-B71C-AAEC-450F8518B224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6" name="Ristkülik 878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5004F0-5B15-1A57-616E-3FB7C481931C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7" name="Ristkülik 878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8986AD-C901-39A9-FD66-033392C96AFE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8" name="Ristkülik 878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3A8ED0-D78A-FA39-930B-D952DAB2A0C3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9" name="Ristkülik 878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A11516-B8D4-3A46-1608-832941A14E23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0" name="Ristkülik 878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1EAF95-70FE-8555-929B-2011E75DF0E3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1" name="Ristkülik 879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E443A3-9BAC-E8E1-D6A9-74FF109310F6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2" name="Ristkülik 879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4E9F4F-1B8F-15BA-F88D-A6118A1CDAE7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3" name="Ristkülik 879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49EFE4-1A14-C4FF-11D5-871715C50715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4" name="Ristkülik 879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4D6B42-014A-53B2-509D-5A58C590A897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5" name="Ristkülik 879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49170D7-922A-1B61-1E92-3F12CE807800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6" name="Ristkülik 879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1C5EE5-65A4-85E2-505E-015D1DE37F6C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7" name="Ristkülik 879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540315-EAC4-3FE1-E593-B47DFC354491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8" name="Ristkülik 879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093DE4-029C-8399-D3BE-36BD7BF28415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9" name="Ristkülik 879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25BE6B-79CB-FEC0-2830-A891E1E6CDC0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0" name="Ristkülik 879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883A4C-811A-CE7A-B143-9D1653226AF7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1" name="Ristkülik 879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CCB45E-D1C7-E90E-8A1C-277A48183301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2" name="Ristkülik 879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4A8C8-45C1-226A-23C1-9E1CA7979D05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3" name="Ristkülik 879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8F6E9-20A7-3A80-5B09-258689B7D36E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4" name="Ristkülik 879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91022D-F68B-61EF-55AD-B94721AECAD3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5" name="Ristkülik 879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4C97CE-1C05-C581-E242-6BEAAA4BA98A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6" name="Ristkülik 879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686CCF-6A2D-E374-B269-5613A1ADDF9B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7" name="Ristkülik 879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A5A805-9464-CE6D-1D0B-DAE8DD19F0F8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8" name="Ristkülik 879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9A94E5-CD4F-B4A3-1DF6-E403BD266DCD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9" name="Ristkülik 879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09C5C9-92A2-808B-A02C-78566AD079B9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0" name="Ristkülik 879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4197BB-4642-859C-8915-9F418D9138AB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1" name="Ristkülik 879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95F4F9-215B-BD58-C81E-8A71954851CB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2" name="Ristkülik 879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D546CF-6C58-3EFA-2F1B-32CD50C75200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3" name="Ristkülik 879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A7813F-2721-D141-9D32-4A8732CE0EB9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4" name="Ristkülik 879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FC3D6-E08B-CB02-666F-7CCABF468240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5" name="Ristkülik 879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9EE5A0-C932-0D3C-27C3-782DF2D3A1EA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6" name="Ristkülik 879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D0146C-B2EC-4A0D-378D-CCBD85FC69AE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7" name="Ristkülik 879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F28A289-F2CA-F7B2-970C-9657D8BF0A2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8" name="Ristkülik 879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317C8-EA4A-4A77-9AF4-4840F155823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9" name="Ristkülik 879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4A6CC5-9D4A-FBEB-5AFC-6536D9617D34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0" name="Ristkülik 879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785C21-6B75-06C6-AA84-93CAAE3548D0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1" name="Ristkülik 879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2684F2-0B9F-5CB0-98C9-AA6999111EFE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2" name="Ristkülik 879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29D056-0DDD-482C-D1E5-8C06E29CBE98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3" name="Ristkülik 879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54FB6B-F940-C5D7-6ACE-F6DFCEBED78A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4" name="Ristkülik 879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C23879-F13F-E075-1032-A8D7FC19AE70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5" name="Ristkülik 879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4A5846-E9C2-67B6-0939-64C0E1718124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6" name="Ristkülik 879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4A9457-C1B3-4FA5-A978-0DF59FB55CD8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7" name="Ristkülik 879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F1C4A8-572D-E7D2-FA04-3B8EA56C4AC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8" name="Ristkülik 879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CCE2EF-0690-ADF3-1EE7-BE9DAEFEA11F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9" name="Ristkülik 879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530504-0A71-9870-B1E6-70C55BD361E4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0" name="Ristkülik 879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4286A9-E0FB-6A34-4CF0-70A4ED31EA06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1" name="Ristkülik 879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91621A-3882-914B-4205-6976E1DFDA25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2" name="Ristkülik 879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77F06B-DAC0-7F43-AAA7-D0FD2DCE0FD2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3" name="Ristkülik 879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7C11AF-8C92-DB01-D3D8-3A4786145DC4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4" name="Ristkülik 879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C5DD41-3864-B6FB-0588-B029FA88D320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5" name="Ristkülik 879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E25B970-2EC8-EC5C-C323-22A987BFF752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6" name="Ristkülik 879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EB847B-A32A-8550-7D56-BF978F005685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7" name="Ristkülik 879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20B093-2FF6-5E8F-2389-8924C1DB8A7A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8" name="Ristkülik 879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D5A389-1A4B-53CC-8EF7-8854E0682629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9" name="Ristkülik 879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1CF042-C5FB-72D4-803C-CD5A1167AE01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0" name="Ristkülik 879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2EEA2F-3375-C371-3D2A-067D7F2BB03A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1" name="Ristkülik 879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7BF308-709C-B1CC-813D-B379494A0A24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2" name="Ristkülik 879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BFAE76-C48C-A821-6D5F-D003E02568B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3" name="Ristkülik 879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24EDE3-61FB-BB10-85EE-B0B619DB0203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4" name="Ristkülik 879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A69741-7A1A-88F9-5C0E-E4759E8A669A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5" name="Ristkülik 879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196142-03F5-67B5-5D24-9E5E46EED22C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6" name="Ristkülik 879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9B2FFB2-E8AE-E120-394D-25C85061AFD7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7" name="Ristkülik 879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048CB6-E9F9-F7DE-96F1-5EEBD3254503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8" name="Ristkülik 879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BF661D-45F1-3F79-5DA2-38BAC6598CAD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9" name="Ristkülik 879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89C1F1B-0FBD-A93D-4687-ECBD16A470B3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0" name="Ristkülik 879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4D7BB-89A8-297C-4C2E-6EC022A96627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1" name="Ristkülik 879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58151D-1619-B489-2773-72076243B5C9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2" name="Ristkülik 879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11D03A-081C-583A-EF02-916BD690D7B9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3" name="Ristkülik 879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F5717-BF21-6B39-C8B7-95B3BDC3A7FD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4" name="Ristkülik 879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70F8EA-A203-D953-9243-D2A3D8DA3F0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5" name="Ristkülik 879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59B99B-2DD9-BAF6-82F1-A49A8DAE3929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6" name="Ristkülik 879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DC77D9-B8FA-732F-52AD-A1F7F5C48E2F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7" name="Ristkülik 879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2507F6-5BA5-61C3-4F02-CB29C0E2B9D7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8" name="Ristkülik 879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7311A5-5033-1AF5-109E-BA45E4E257DC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9" name="Ristkülik 879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F2DC9D-C588-1F68-B5EB-609A4246B2EF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0" name="Ristkülik 879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741695-E616-48F9-B76A-BA2977FA0833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1" name="Ristkülik 879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AD8F90-90C6-9F52-CA5F-709F12FA0E8A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2" name="Ristkülik 879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D5B8DB-C2C5-C6DE-17BA-812C242024A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3" name="Ristkülik 879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090F48-5B47-C47B-F783-E9FC2913B1A4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4" name="Ristkülik 879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2015C9-ECFE-1641-1C47-12B8FA94840F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5" name="Ristkülik 879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9A905-D0DF-DBB4-1C9F-19003F8667C1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6" name="Ristkülik 879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F7E03B-29D0-74B4-7609-15DBD119BF54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7" name="Ristkülik 879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4A629D-560E-792E-CD1A-4AB8A396172E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8" name="Ristkülik 879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D41B44-CCF5-E53B-FEDC-6DA6C5B37A79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9" name="Ristkülik 879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768E15-083D-6607-9842-127D5643FE1B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0" name="Ristkülik 879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70BF4B2-343D-5E11-268D-75D127F5BC6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1" name="Ristkülik 879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F776EF-11B5-B3DD-26E7-7DD725BC4BDD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2" name="Ristkülik 879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87B9DB-1D2D-B288-4E31-B6956582236D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3" name="Ristkülik 879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72D832-90DC-E872-31A2-1EEA9E304B98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4" name="Ristkülik 879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9B733E-63CF-8FDD-1D6F-AAB5DC18095E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5" name="Ristkülik 879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8E9866-6C71-4993-DC2A-41DE1178E697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6" name="Ristkülik 879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0BC124-0F03-B827-6828-8F6C557CC5C5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7" name="Ristkülik 879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1E0F75-08E4-A26B-2922-9741E7C24381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8" name="Ristkülik 879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9405821-3A08-8FFE-37B0-912B828F6217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9" name="Ristkülik 879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2C0232-2DBC-DE0B-BEF9-F2340D52C50A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0" name="Ristkülik 879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1A614-0389-E8A9-56AB-45A8DAB4A6FE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1" name="Ristkülik 879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8AFA6C-8194-CD0C-ECBC-066632F8B868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2" name="Ristkülik 879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D09D57-5429-7151-0E77-4BAEB13382C5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3" name="Ristkülik 879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48891D-D412-981B-CCE8-F83C62C05005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4" name="Ristkülik 879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790EB1-A716-F3C7-3F10-824CFE5F9A4D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5" name="Ristkülik 879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462AB-8C48-7537-35D0-58BBA51741A0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6" name="Ristkülik 879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08B1CA-2537-CABA-49EA-CA346558ED80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7" name="Ristkülik 879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28657F-F5D5-8D53-D5E4-0A9E19DA22AE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8" name="Ristkülik 879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04F2A7-16AD-ED3E-7294-D642BFCD28AA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9" name="Ristkülik 879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9A186D-1965-841C-0536-B0FFCCF06BBA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87655" name="16*16*NE*Shape7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4D27406-8B72-81C5-169B-789E62B47F6A}"/>
                </a:ext>
              </a:extLst>
            </p:cNvPr>
            <p:cNvSpPr/>
            <p:nvPr/>
          </p:nvSpPr>
          <p:spPr>
            <a:xfrm>
              <a:off x="8305123" y="206411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87656" name="41*17*NW*Shape8AppPaint_" hidden="1">
              <a:extLst>
                <a:ext uri="{FF2B5EF4-FFF2-40B4-BE49-F238E27FC236}">
                  <a16:creationId xmlns:a16="http://schemas.microsoft.com/office/drawing/2014/main" id="{73C5C299-C879-2086-7F32-CA6B2309BF24}"/>
                </a:ext>
              </a:extLst>
            </p:cNvPr>
            <p:cNvSpPr txBox="1"/>
            <p:nvPr/>
          </p:nvSpPr>
          <p:spPr>
            <a:xfrm>
              <a:off x="7748398" y="204778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87657" name="16*16*NE*Shape9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E16129FC-6532-C030-A223-09B79E6C057E}"/>
                </a:ext>
              </a:extLst>
            </p:cNvPr>
            <p:cNvSpPr/>
            <p:nvPr/>
          </p:nvSpPr>
          <p:spPr>
            <a:xfrm>
              <a:off x="8305123" y="233058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87658" name="41*17*NW*Shape10AppPaint_" hidden="1">
              <a:extLst>
                <a:ext uri="{FF2B5EF4-FFF2-40B4-BE49-F238E27FC236}">
                  <a16:creationId xmlns:a16="http://schemas.microsoft.com/office/drawing/2014/main" id="{C00933C7-AE52-C51A-F072-101B6ED7864D}"/>
                </a:ext>
              </a:extLst>
            </p:cNvPr>
            <p:cNvSpPr txBox="1"/>
            <p:nvPr/>
          </p:nvSpPr>
          <p:spPr>
            <a:xfrm>
              <a:off x="7754588" y="231424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87659" name="63*16*SE*Shape11AppPaint_" hidden="1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1A796825-5CE3-2DE1-B396-C1D93A2887E3}"/>
                </a:ext>
              </a:extLst>
            </p:cNvPr>
            <p:cNvSpPr/>
            <p:nvPr/>
          </p:nvSpPr>
          <p:spPr>
            <a:xfrm>
              <a:off x="7797841" y="483462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87660" name="MinimizeAppPaint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EF9F5101-59EA-72F7-82E3-BA8AA79B6A32}"/>
                </a:ext>
              </a:extLst>
            </p:cNvPr>
            <p:cNvSpPr/>
            <p:nvPr/>
          </p:nvSpPr>
          <p:spPr>
            <a:xfrm>
              <a:off x="7472843" y="166790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661" name="63*16*SE*Shape12AppPaint_" hidden="1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81F1FDA0-DA46-1DC2-9B4D-BB85FA0FC74B}"/>
                </a:ext>
              </a:extLst>
            </p:cNvPr>
            <p:cNvSpPr/>
            <p:nvPr/>
          </p:nvSpPr>
          <p:spPr>
            <a:xfrm>
              <a:off x="7786414" y="459503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87662" name="63*16*SE*Shape13AppPaint_" hidden="1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F0FFBF09-5CFC-56DB-8B03-2A5E91BC2A13}"/>
                </a:ext>
              </a:extLst>
            </p:cNvPr>
            <p:cNvSpPr/>
            <p:nvPr/>
          </p:nvSpPr>
          <p:spPr>
            <a:xfrm>
              <a:off x="7785151" y="435572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87663" name="63*16*SE*Shape14AppPaint_" hidden="1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432F7059-5E75-F880-60D9-E4A4975DA3ED}"/>
                </a:ext>
              </a:extLst>
            </p:cNvPr>
            <p:cNvSpPr/>
            <p:nvPr/>
          </p:nvSpPr>
          <p:spPr>
            <a:xfrm>
              <a:off x="7785150" y="4110315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88991" name="AppModalFiles" hidden="1">
            <a:extLst>
              <a:ext uri="{FF2B5EF4-FFF2-40B4-BE49-F238E27FC236}">
                <a16:creationId xmlns:a16="http://schemas.microsoft.com/office/drawing/2014/main" id="{DA0B7B47-7981-CBE3-49F0-4A57D937F8F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8992" name="Rectangle 32AppModalFiles_" hidden="1">
              <a:extLst>
                <a:ext uri="{FF2B5EF4-FFF2-40B4-BE49-F238E27FC236}">
                  <a16:creationId xmlns:a16="http://schemas.microsoft.com/office/drawing/2014/main" id="{9F0706D2-EED9-7912-A16B-67B65822A4C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8993" name="WindowFrameAppModalFiles_" hidden="1">
              <a:extLst>
                <a:ext uri="{FF2B5EF4-FFF2-40B4-BE49-F238E27FC236}">
                  <a16:creationId xmlns:a16="http://schemas.microsoft.com/office/drawing/2014/main" id="{AE7DD105-5376-BAE6-A0A4-83FF6A7625BA}"/>
                </a:ext>
              </a:extLst>
            </p:cNvPr>
            <p:cNvSpPr/>
            <p:nvPr/>
          </p:nvSpPr>
          <p:spPr>
            <a:xfrm>
              <a:off x="2685424" y="1048750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8994" name="WindowTitleAppModalFiles_" hidden="1">
              <a:extLst>
                <a:ext uri="{FF2B5EF4-FFF2-40B4-BE49-F238E27FC236}">
                  <a16:creationId xmlns:a16="http://schemas.microsoft.com/office/drawing/2014/main" id="{8B0C727B-95CA-E8E5-EDD1-E8EA31F32548}"/>
                </a:ext>
              </a:extLst>
            </p:cNvPr>
            <p:cNvSpPr txBox="1"/>
            <p:nvPr/>
          </p:nvSpPr>
          <p:spPr>
            <a:xfrm>
              <a:off x="2800544" y="1058214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88995" name="CloseAppModalFile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D45AB80-7AF0-B803-3DA0-1DA6AA17DC95}"/>
                </a:ext>
              </a:extLst>
            </p:cNvPr>
            <p:cNvSpPr/>
            <p:nvPr/>
          </p:nvSpPr>
          <p:spPr>
            <a:xfrm>
              <a:off x="8843899" y="104540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8996" name="TopPanelAppModalFiles_" hidden="1">
              <a:extLst>
                <a:ext uri="{FF2B5EF4-FFF2-40B4-BE49-F238E27FC236}">
                  <a16:creationId xmlns:a16="http://schemas.microsoft.com/office/drawing/2014/main" id="{F070E094-53BA-66B9-37C2-46340A0142EC}"/>
                </a:ext>
              </a:extLst>
            </p:cNvPr>
            <p:cNvSpPr/>
            <p:nvPr/>
          </p:nvSpPr>
          <p:spPr>
            <a:xfrm>
              <a:off x="2800545" y="1348061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8997" name="BackAppModalFiles_" hidden="1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59F6C456-212C-46EF-467E-6E27084EB90C}"/>
                </a:ext>
              </a:extLst>
            </p:cNvPr>
            <p:cNvSpPr/>
            <p:nvPr/>
          </p:nvSpPr>
          <p:spPr>
            <a:xfrm>
              <a:off x="294760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88998" name="ReloadAppModalFiles_" hidden="1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393D14D3-0006-780A-50F7-7F02E61F2387}"/>
                </a:ext>
              </a:extLst>
            </p:cNvPr>
            <p:cNvSpPr/>
            <p:nvPr/>
          </p:nvSpPr>
          <p:spPr>
            <a:xfrm>
              <a:off x="3434648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88999" name="PathAppModalFiles_" hidden="1">
              <a:extLst>
                <a:ext uri="{FF2B5EF4-FFF2-40B4-BE49-F238E27FC236}">
                  <a16:creationId xmlns:a16="http://schemas.microsoft.com/office/drawing/2014/main" id="{CF0FF37D-9032-EDAF-CB09-24BCB2F63507}"/>
                </a:ext>
              </a:extLst>
            </p:cNvPr>
            <p:cNvSpPr/>
            <p:nvPr/>
          </p:nvSpPr>
          <p:spPr>
            <a:xfrm>
              <a:off x="3861912" y="1533600"/>
              <a:ext cx="4024364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C:\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9000" name="NextPageAppModalFiles_" hidden="1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FBAD29A3-0C1F-7E98-4505-1D432B3811A0}"/>
                </a:ext>
              </a:extLst>
            </p:cNvPr>
            <p:cNvSpPr/>
            <p:nvPr/>
          </p:nvSpPr>
          <p:spPr>
            <a:xfrm>
              <a:off x="8856547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89001" name="PrevPageAppModalFiles_" hidden="1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5B7210B7-4435-F190-320D-C238723781B7}"/>
                </a:ext>
              </a:extLst>
            </p:cNvPr>
            <p:cNvSpPr/>
            <p:nvPr/>
          </p:nvSpPr>
          <p:spPr>
            <a:xfrm>
              <a:off x="8373318" y="15330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89002" name="SelectedFileAppModalFIles_AppModalFiles_" hidden="1">
              <a:extLst>
                <a:ext uri="{FF2B5EF4-FFF2-40B4-BE49-F238E27FC236}">
                  <a16:creationId xmlns:a16="http://schemas.microsoft.com/office/drawing/2014/main" id="{32C1AD31-ED72-DFC9-28EE-1D96070DFCBC}"/>
                </a:ext>
              </a:extLst>
            </p:cNvPr>
            <p:cNvSpPr txBox="1"/>
            <p:nvPr/>
          </p:nvSpPr>
          <p:spPr>
            <a:xfrm>
              <a:off x="2822809" y="196377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89003" name="WindowAppModalFiles_" hidden="1">
              <a:extLst>
                <a:ext uri="{FF2B5EF4-FFF2-40B4-BE49-F238E27FC236}">
                  <a16:creationId xmlns:a16="http://schemas.microsoft.com/office/drawing/2014/main" id="{7394CFE7-3879-CCDB-C06F-08B32922D092}"/>
                </a:ext>
              </a:extLst>
            </p:cNvPr>
            <p:cNvSpPr/>
            <p:nvPr/>
          </p:nvSpPr>
          <p:spPr>
            <a:xfrm>
              <a:off x="2802195" y="1953914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9004" name="BottomPanelAppModalFiles_" hidden="1">
              <a:extLst>
                <a:ext uri="{FF2B5EF4-FFF2-40B4-BE49-F238E27FC236}">
                  <a16:creationId xmlns:a16="http://schemas.microsoft.com/office/drawing/2014/main" id="{F5BF8D64-518C-B941-1A9D-1B690F925E91}"/>
                </a:ext>
              </a:extLst>
            </p:cNvPr>
            <p:cNvSpPr/>
            <p:nvPr/>
          </p:nvSpPr>
          <p:spPr>
            <a:xfrm>
              <a:off x="2839712" y="5629912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89005" name="AXTextBox1AppModalFiles_" hidden="1">
              <a:extLst>
                <a:ext uri="{FF2B5EF4-FFF2-40B4-BE49-F238E27FC236}">
                  <a16:creationId xmlns:a16="http://schemas.microsoft.com/office/drawing/2014/main" id="{AA4AFE50-DB08-EF50-C982-81B0AA64BD40}"/>
                </a:ext>
              </a:extLst>
            </p:cNvPr>
            <p:cNvSpPr/>
            <p:nvPr/>
          </p:nvSpPr>
          <p:spPr>
            <a:xfrm>
              <a:off x="2800544" y="5385436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9006" name="OkAppModalFiles_" hidden="1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AF7A6F22-B57F-CA6F-BE83-54B9D8C65A44}"/>
                </a:ext>
              </a:extLst>
            </p:cNvPr>
            <p:cNvSpPr/>
            <p:nvPr/>
          </p:nvSpPr>
          <p:spPr>
            <a:xfrm>
              <a:off x="8438717" y="5383977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  <p:sp>
          <p:nvSpPr>
            <p:cNvPr id="89007" name="DriveSwitchAppModalFiles_" hidden="1">
              <a:hlinkClick r:id="" action="ppaction://macro?name=ModalFilesSwitchDrive"/>
              <a:extLst>
                <a:ext uri="{FF2B5EF4-FFF2-40B4-BE49-F238E27FC236}">
                  <a16:creationId xmlns:a16="http://schemas.microsoft.com/office/drawing/2014/main" id="{E770B6A3-4834-F3BD-88E3-14BF41F03538}"/>
                </a:ext>
              </a:extLst>
            </p:cNvPr>
            <p:cNvSpPr/>
            <p:nvPr/>
          </p:nvSpPr>
          <p:spPr>
            <a:xfrm>
              <a:off x="788627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FS</a:t>
              </a:r>
            </a:p>
          </p:txBody>
        </p:sp>
      </p:grpSp>
      <p:grpSp>
        <p:nvGrpSpPr>
          <p:cNvPr id="73043" name="AppSettings" hidden="1">
            <a:extLst>
              <a:ext uri="{FF2B5EF4-FFF2-40B4-BE49-F238E27FC236}">
                <a16:creationId xmlns:a16="http://schemas.microsoft.com/office/drawing/2014/main" id="{E969C54B-812E-63E1-3458-90CB232B47F4}"/>
              </a:ext>
            </a:extLst>
          </p:cNvPr>
          <p:cNvGrpSpPr/>
          <p:nvPr/>
        </p:nvGrpSpPr>
        <p:grpSpPr>
          <a:xfrm>
            <a:off x="3117966" y="1848817"/>
            <a:ext cx="5956068" cy="3160365"/>
            <a:chOff x="3117966" y="1848817"/>
            <a:chExt cx="5956068" cy="3160365"/>
          </a:xfrm>
        </p:grpSpPr>
        <p:sp>
          <p:nvSpPr>
            <p:cNvPr id="73044" name="WindowFrameAppSettings_" hidden="1">
              <a:extLst>
                <a:ext uri="{FF2B5EF4-FFF2-40B4-BE49-F238E27FC236}">
                  <a16:creationId xmlns:a16="http://schemas.microsoft.com/office/drawing/2014/main" id="{C7725A9A-C64F-EA97-64D2-47888FF65C33}"/>
                </a:ext>
              </a:extLst>
            </p:cNvPr>
            <p:cNvSpPr/>
            <p:nvPr/>
          </p:nvSpPr>
          <p:spPr>
            <a:xfrm>
              <a:off x="3117966" y="1849252"/>
              <a:ext cx="5955626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3045" name="WindowAppSettings_" hidden="1">
              <a:extLst>
                <a:ext uri="{FF2B5EF4-FFF2-40B4-BE49-F238E27FC236}">
                  <a16:creationId xmlns:a16="http://schemas.microsoft.com/office/drawing/2014/main" id="{3F31E295-44AD-20C3-BB5C-91C869B38D02}"/>
                </a:ext>
              </a:extLst>
            </p:cNvPr>
            <p:cNvSpPr/>
            <p:nvPr/>
          </p:nvSpPr>
          <p:spPr>
            <a:xfrm>
              <a:off x="3233163" y="2140831"/>
              <a:ext cx="5756700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3046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81DC188-BCDE-AE99-F08C-09EA7A33A872}"/>
                </a:ext>
              </a:extLst>
            </p:cNvPr>
            <p:cNvSpPr txBox="1"/>
            <p:nvPr/>
          </p:nvSpPr>
          <p:spPr>
            <a:xfrm>
              <a:off x="3214875" y="1858716"/>
              <a:ext cx="4672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73047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35E37C3-B12A-1084-9E8D-5DA19BE80E2B}"/>
                </a:ext>
              </a:extLst>
            </p:cNvPr>
            <p:cNvSpPr/>
            <p:nvPr/>
          </p:nvSpPr>
          <p:spPr>
            <a:xfrm>
              <a:off x="8449609" y="1849878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3048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0F281D5-BA32-1AE8-3671-D7EBACB10CDF}"/>
                </a:ext>
              </a:extLst>
            </p:cNvPr>
            <p:cNvSpPr/>
            <p:nvPr/>
          </p:nvSpPr>
          <p:spPr>
            <a:xfrm>
              <a:off x="8966666" y="49091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3049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6A2722-DAFB-DC6B-993F-2F37D2402FD8}"/>
                </a:ext>
              </a:extLst>
            </p:cNvPr>
            <p:cNvSpPr/>
            <p:nvPr/>
          </p:nvSpPr>
          <p:spPr>
            <a:xfrm>
              <a:off x="7887801" y="184881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3050" name="ShpAbout4AppSettings_" hidden="1">
              <a:extLst>
                <a:ext uri="{FF2B5EF4-FFF2-40B4-BE49-F238E27FC236}">
                  <a16:creationId xmlns:a16="http://schemas.microsoft.com/office/drawing/2014/main" id="{FEE639F2-F2D9-36B1-F87A-D4F79843B203}"/>
                </a:ext>
              </a:extLst>
            </p:cNvPr>
            <p:cNvSpPr txBox="1"/>
            <p:nvPr/>
          </p:nvSpPr>
          <p:spPr>
            <a:xfrm>
              <a:off x="7156876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User accounts: 0</a:t>
              </a:r>
            </a:p>
            <a:p>
              <a:r>
                <a:rPr lang="et-EE" sz="1000" dirty="0"/>
                <a:t>DFU version: 0.0</a:t>
              </a:r>
            </a:p>
            <a:p>
              <a:r>
                <a:rPr lang="et-EE" sz="1000" dirty="0"/>
                <a:t>Panic system: 0.0 (test)</a:t>
              </a:r>
            </a:p>
          </p:txBody>
        </p:sp>
        <p:sp>
          <p:nvSpPr>
            <p:cNvPr id="73051" name="ShpAbout3AppSettings_" hidden="1">
              <a:extLst>
                <a:ext uri="{FF2B5EF4-FFF2-40B4-BE49-F238E27FC236}">
                  <a16:creationId xmlns:a16="http://schemas.microsoft.com/office/drawing/2014/main" id="{CCD916F3-5055-943D-32CB-0031B65BFACC}"/>
                </a:ext>
              </a:extLst>
            </p:cNvPr>
            <p:cNvSpPr txBox="1"/>
            <p:nvPr/>
          </p:nvSpPr>
          <p:spPr>
            <a:xfrm>
              <a:off x="5387282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Build: XXX</a:t>
              </a:r>
            </a:p>
            <a:p>
              <a:r>
                <a:rPr lang="et-EE" sz="1000" dirty="0"/>
                <a:t>Space usage: 0 kB</a:t>
              </a:r>
            </a:p>
            <a:p>
              <a:r>
                <a:rPr lang="et-EE" sz="1000" dirty="0"/>
                <a:t>ShapeFS inodes: 0</a:t>
              </a:r>
            </a:p>
          </p:txBody>
        </p:sp>
        <p:sp>
          <p:nvSpPr>
            <p:cNvPr id="73052" name="ShpAbout2AppSettings_" hidden="1">
              <a:extLst>
                <a:ext uri="{FF2B5EF4-FFF2-40B4-BE49-F238E27FC236}">
                  <a16:creationId xmlns:a16="http://schemas.microsoft.com/office/drawing/2014/main" id="{804ED62F-FD69-EAA1-3C46-C418A464B4F6}"/>
                </a:ext>
              </a:extLst>
            </p:cNvPr>
            <p:cNvSpPr txBox="1"/>
            <p:nvPr/>
          </p:nvSpPr>
          <p:spPr>
            <a:xfrm>
              <a:off x="5419206" y="3655077"/>
              <a:ext cx="3474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/>
                <a:t>Sunlight OS</a:t>
              </a:r>
            </a:p>
          </p:txBody>
        </p:sp>
        <p:sp>
          <p:nvSpPr>
            <p:cNvPr id="73053" name="ShpAbout1AppSettings_" hidden="1">
              <a:hlinkClick r:id="" action="ppaction://macro?name=RotateMe"/>
              <a:extLst>
                <a:ext uri="{FF2B5EF4-FFF2-40B4-BE49-F238E27FC236}">
                  <a16:creationId xmlns:a16="http://schemas.microsoft.com/office/drawing/2014/main" id="{167658D9-979A-A029-94FA-E015C8923948}"/>
                </a:ext>
              </a:extLst>
            </p:cNvPr>
            <p:cNvSpPr/>
            <p:nvPr/>
          </p:nvSpPr>
          <p:spPr>
            <a:xfrm>
              <a:off x="6614103" y="2401198"/>
              <a:ext cx="1085020" cy="112785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>
              <a:glow rad="622300">
                <a:schemeClr val="tx1">
                  <a:alpha val="3000"/>
                </a:schemeClr>
              </a:glow>
              <a:softEdge rad="0"/>
            </a:effectLst>
            <a:scene3d>
              <a:camera prst="orthographicFront">
                <a:rot lat="0" lon="0" rev="0"/>
              </a:camera>
              <a:lightRig rig="fla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  <p:sp>
          <p:nvSpPr>
            <p:cNvPr id="73054" name="ShpKbd4AppSettings_" hidden="1">
              <a:hlinkClick r:id="" action="ppaction://macro?name=EnableDisableWordwrap"/>
              <a:extLst>
                <a:ext uri="{FF2B5EF4-FFF2-40B4-BE49-F238E27FC236}">
                  <a16:creationId xmlns:a16="http://schemas.microsoft.com/office/drawing/2014/main" id="{C5C20B0D-3C30-7F2F-1237-EF17DE5B387F}"/>
                </a:ext>
              </a:extLst>
            </p:cNvPr>
            <p:cNvSpPr>
              <a:spLocks/>
            </p:cNvSpPr>
            <p:nvPr/>
          </p:nvSpPr>
          <p:spPr>
            <a:xfrm>
              <a:off x="6373080" y="2726297"/>
              <a:ext cx="10555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cxnSp>
          <p:nvCxnSpPr>
            <p:cNvPr id="73055" name="ShpKbd3AppSettings_" hidden="1">
              <a:extLst>
                <a:ext uri="{FF2B5EF4-FFF2-40B4-BE49-F238E27FC236}">
                  <a16:creationId xmlns:a16="http://schemas.microsoft.com/office/drawing/2014/main" id="{4B092EA2-09A7-BDAF-AB68-C0D3DFA02AD9}"/>
                </a:ext>
              </a:extLst>
            </p:cNvPr>
            <p:cNvCxnSpPr>
              <a:cxnSpLocks/>
            </p:cNvCxnSpPr>
            <p:nvPr/>
          </p:nvCxnSpPr>
          <p:spPr>
            <a:xfrm>
              <a:off x="5504400" y="2628000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056" name="ShpKbd2AppSettings_" hidden="1">
              <a:extLst>
                <a:ext uri="{FF2B5EF4-FFF2-40B4-BE49-F238E27FC236}">
                  <a16:creationId xmlns:a16="http://schemas.microsoft.com/office/drawing/2014/main" id="{C1E6F1C3-9510-4F29-69C9-6503BCC773F8}"/>
                </a:ext>
              </a:extLst>
            </p:cNvPr>
            <p:cNvSpPr txBox="1"/>
            <p:nvPr/>
          </p:nvSpPr>
          <p:spPr>
            <a:xfrm>
              <a:off x="5439312" y="2726584"/>
              <a:ext cx="933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Word wrap</a:t>
              </a:r>
            </a:p>
          </p:txBody>
        </p:sp>
        <p:sp>
          <p:nvSpPr>
            <p:cNvPr id="73057" name="ShpKbd1AppSettings_" hidden="1">
              <a:extLst>
                <a:ext uri="{FF2B5EF4-FFF2-40B4-BE49-F238E27FC236}">
                  <a16:creationId xmlns:a16="http://schemas.microsoft.com/office/drawing/2014/main" id="{310FEF56-C10B-3E2C-C819-883E0202D022}"/>
                </a:ext>
              </a:extLst>
            </p:cNvPr>
            <p:cNvSpPr txBox="1"/>
            <p:nvPr/>
          </p:nvSpPr>
          <p:spPr>
            <a:xfrm>
              <a:off x="5468400" y="2264400"/>
              <a:ext cx="3341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ActiveX</a:t>
              </a:r>
            </a:p>
          </p:txBody>
        </p:sp>
        <p:sp>
          <p:nvSpPr>
            <p:cNvPr id="73058" name="ShpUser12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01587DAC-192B-3B08-9E97-1486892E548D}"/>
                </a:ext>
              </a:extLst>
            </p:cNvPr>
            <p:cNvSpPr/>
            <p:nvPr/>
          </p:nvSpPr>
          <p:spPr>
            <a:xfrm>
              <a:off x="7673800" y="256386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59" name="ShpUser11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8E690D06-0356-3046-87DC-F86309E18404}"/>
                </a:ext>
              </a:extLst>
            </p:cNvPr>
            <p:cNvSpPr/>
            <p:nvPr/>
          </p:nvSpPr>
          <p:spPr>
            <a:xfrm rot="16200000">
              <a:off x="7912568" y="3006307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2018" name="ShpUser10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0148F8E5-702B-F4FC-87D5-781AA858A6D9}"/>
                </a:ext>
              </a:extLst>
            </p:cNvPr>
            <p:cNvSpPr/>
            <p:nvPr/>
          </p:nvSpPr>
          <p:spPr>
            <a:xfrm>
              <a:off x="7916906" y="2636277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9" name="ShpUser9AppSettings_" hidden="1">
              <a:extLst>
                <a:ext uri="{FF2B5EF4-FFF2-40B4-BE49-F238E27FC236}">
                  <a16:creationId xmlns:a16="http://schemas.microsoft.com/office/drawing/2014/main" id="{1F3532FA-743F-8160-A1EE-F876BD70F63D}"/>
                </a:ext>
              </a:extLst>
            </p:cNvPr>
            <p:cNvSpPr txBox="1"/>
            <p:nvPr/>
          </p:nvSpPr>
          <p:spPr>
            <a:xfrm>
              <a:off x="7281236" y="3560455"/>
              <a:ext cx="1708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/>
                <a:t>Nobody</a:t>
              </a:r>
            </a:p>
          </p:txBody>
        </p:sp>
        <p:sp>
          <p:nvSpPr>
            <p:cNvPr id="62020" name="ShpUser8AppSettings_" hidden="1">
              <a:extLst>
                <a:ext uri="{FF2B5EF4-FFF2-40B4-BE49-F238E27FC236}">
                  <a16:creationId xmlns:a16="http://schemas.microsoft.com/office/drawing/2014/main" id="{E859F409-1114-CDEB-18C2-C92BCFED0112}"/>
                </a:ext>
              </a:extLst>
            </p:cNvPr>
            <p:cNvSpPr txBox="1"/>
            <p:nvPr/>
          </p:nvSpPr>
          <p:spPr>
            <a:xfrm>
              <a:off x="5506586" y="3314110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No autologin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62021" name="ShpUser7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4EA39611-7CE9-88F7-D2F9-9C62C31A33E5}"/>
                </a:ext>
              </a:extLst>
            </p:cNvPr>
            <p:cNvSpPr/>
            <p:nvPr/>
          </p:nvSpPr>
          <p:spPr>
            <a:xfrm>
              <a:off x="5574016" y="3574633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022" name="ShpUser6AppSettings_" hidden="1">
              <a:extLst>
                <a:ext uri="{FF2B5EF4-FFF2-40B4-BE49-F238E27FC236}">
                  <a16:creationId xmlns:a16="http://schemas.microsoft.com/office/drawing/2014/main" id="{ADB97456-90C7-99D8-3D5B-D97CB6ACF29C}"/>
                </a:ext>
              </a:extLst>
            </p:cNvPr>
            <p:cNvSpPr txBox="1"/>
            <p:nvPr/>
          </p:nvSpPr>
          <p:spPr>
            <a:xfrm>
              <a:off x="5506584" y="2688434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62023" name="ShpUser5AppSettings_" hidden="1">
              <a:hlinkClick r:id="rId2" action="ppaction://hlinksldjump"/>
              <a:extLst>
                <a:ext uri="{FF2B5EF4-FFF2-40B4-BE49-F238E27FC236}">
                  <a16:creationId xmlns:a16="http://schemas.microsoft.com/office/drawing/2014/main" id="{87184220-CCCC-A092-A774-516C1A84173F}"/>
                </a:ext>
              </a:extLst>
            </p:cNvPr>
            <p:cNvSpPr/>
            <p:nvPr/>
          </p:nvSpPr>
          <p:spPr>
            <a:xfrm>
              <a:off x="5574015" y="300387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Change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024" name="ShpUser4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792125C1-426F-E42D-1D7C-A4B93ED02377}"/>
                </a:ext>
              </a:extLst>
            </p:cNvPr>
            <p:cNvSpPr/>
            <p:nvPr/>
          </p:nvSpPr>
          <p:spPr>
            <a:xfrm>
              <a:off x="5578338" y="3936156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62025" name="ShpUser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66C1B61C-6B00-629E-8EF2-FC584E4811AD}"/>
                </a:ext>
              </a:extLst>
            </p:cNvPr>
            <p:cNvSpPr/>
            <p:nvPr/>
          </p:nvSpPr>
          <p:spPr>
            <a:xfrm>
              <a:off x="5578338" y="4297679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026" name="ShpUser2AppSettings_" hidden="1">
              <a:extLst>
                <a:ext uri="{FF2B5EF4-FFF2-40B4-BE49-F238E27FC236}">
                  <a16:creationId xmlns:a16="http://schemas.microsoft.com/office/drawing/2014/main" id="{F7727E9C-A77F-F64F-9721-AF24B6EB51E4}"/>
                </a:ext>
              </a:extLst>
            </p:cNvPr>
            <p:cNvSpPr txBox="1"/>
            <p:nvPr/>
          </p:nvSpPr>
          <p:spPr>
            <a:xfrm>
              <a:off x="5472930" y="2268757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62027" name="ShpUser1AppSettings_" hidden="1">
              <a:extLst>
                <a:ext uri="{FF2B5EF4-FFF2-40B4-BE49-F238E27FC236}">
                  <a16:creationId xmlns:a16="http://schemas.microsoft.com/office/drawing/2014/main" id="{BCE45343-1D2A-C848-89C2-174EAD28BA61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4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028" name="ShpPersonalis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954623FB-E133-521E-585A-A57EBC5FB8AD}"/>
                </a:ext>
              </a:extLst>
            </p:cNvPr>
            <p:cNvSpPr/>
            <p:nvPr/>
          </p:nvSpPr>
          <p:spPr>
            <a:xfrm>
              <a:off x="5533231" y="3075656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62029" name="ShpPersonalise6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04AD130D-6316-8104-30E9-C6D7E7351A57}"/>
                </a:ext>
              </a:extLst>
            </p:cNvPr>
            <p:cNvSpPr/>
            <p:nvPr/>
          </p:nvSpPr>
          <p:spPr>
            <a:xfrm>
              <a:off x="7160925" y="26821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2030" name="ShpPersonalise5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CCA5E853-E285-7468-5A50-786EEAC6D04D}"/>
                </a:ext>
              </a:extLst>
            </p:cNvPr>
            <p:cNvSpPr/>
            <p:nvPr/>
          </p:nvSpPr>
          <p:spPr>
            <a:xfrm>
              <a:off x="7909271" y="2683207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2031" name="ShpPersonalise4AppSettings_" hidden="1">
              <a:extLst>
                <a:ext uri="{FF2B5EF4-FFF2-40B4-BE49-F238E27FC236}">
                  <a16:creationId xmlns:a16="http://schemas.microsoft.com/office/drawing/2014/main" id="{C2B8BFFE-4B22-6B78-772E-8810B0139C88}"/>
                </a:ext>
              </a:extLst>
            </p:cNvPr>
            <p:cNvSpPr txBox="1"/>
            <p:nvPr/>
          </p:nvSpPr>
          <p:spPr>
            <a:xfrm>
              <a:off x="5477333" y="2686754"/>
              <a:ext cx="15998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Autosave interval: 5 mins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62032" name="ShpPersonalise3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A800FA5D-328F-CA64-03F2-AB2DA348E108}"/>
                </a:ext>
              </a:extLst>
            </p:cNvPr>
            <p:cNvSpPr/>
            <p:nvPr/>
          </p:nvSpPr>
          <p:spPr>
            <a:xfrm>
              <a:off x="5533232" y="3418163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background</a:t>
              </a:r>
            </a:p>
          </p:txBody>
        </p:sp>
        <p:sp>
          <p:nvSpPr>
            <p:cNvPr id="62033" name="ShpPersonalise2AppSettings_" hidden="1">
              <a:extLst>
                <a:ext uri="{FF2B5EF4-FFF2-40B4-BE49-F238E27FC236}">
                  <a16:creationId xmlns:a16="http://schemas.microsoft.com/office/drawing/2014/main" id="{B15C8548-A8B3-C692-B399-819640A5FD6B}"/>
                </a:ext>
              </a:extLst>
            </p:cNvPr>
            <p:cNvSpPr txBox="1"/>
            <p:nvPr/>
          </p:nvSpPr>
          <p:spPr>
            <a:xfrm>
              <a:off x="5475549" y="2272650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62034" name="ShpPersonalise1AppSettings_" hidden="1">
              <a:extLst>
                <a:ext uri="{FF2B5EF4-FFF2-40B4-BE49-F238E27FC236}">
                  <a16:creationId xmlns:a16="http://schemas.microsoft.com/office/drawing/2014/main" id="{AFE28FF9-385C-E485-73D9-111D5CD13C0E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5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035" name="ShpMisc7AppSettings_" hidden="1">
              <a:hlinkClick r:id="" action="ppaction://macro?name=AppSettingsPrepareUpdate"/>
              <a:extLst>
                <a:ext uri="{FF2B5EF4-FFF2-40B4-BE49-F238E27FC236}">
                  <a16:creationId xmlns:a16="http://schemas.microsoft.com/office/drawing/2014/main" id="{5EF07711-A903-B144-3CD8-C91A4EE08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9485" y="3138774"/>
              <a:ext cx="2250680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Import update package</a:t>
              </a:r>
            </a:p>
          </p:txBody>
        </p:sp>
        <p:sp>
          <p:nvSpPr>
            <p:cNvPr id="62036" name="ShpMisc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68D35077-6F07-C47C-5250-A0386814E750}"/>
                </a:ext>
              </a:extLst>
            </p:cNvPr>
            <p:cNvSpPr/>
            <p:nvPr/>
          </p:nvSpPr>
          <p:spPr>
            <a:xfrm>
              <a:off x="6394628" y="2775177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037" name="ShpMisc5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64CCE98B-C12D-035E-EC59-8846DF630D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3940" y="3522566"/>
              <a:ext cx="224622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62038" name="ShpMisc4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71BD91F-0F0E-CAB9-7BD6-E03E7C8D3249}"/>
                </a:ext>
              </a:extLst>
            </p:cNvPr>
            <p:cNvSpPr>
              <a:spLocks/>
            </p:cNvSpPr>
            <p:nvPr/>
          </p:nvSpPr>
          <p:spPr>
            <a:xfrm>
              <a:off x="5513882" y="3892819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62039" name="ShpMisc3AppSettings_" hidden="1">
              <a:extLst>
                <a:ext uri="{FF2B5EF4-FFF2-40B4-BE49-F238E27FC236}">
                  <a16:creationId xmlns:a16="http://schemas.microsoft.com/office/drawing/2014/main" id="{91A74E2A-183E-15CB-4CBB-F300070E4735}"/>
                </a:ext>
              </a:extLst>
            </p:cNvPr>
            <p:cNvSpPr txBox="1"/>
            <p:nvPr/>
          </p:nvSpPr>
          <p:spPr>
            <a:xfrm>
              <a:off x="5407843" y="27879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62049" name="ShpMisc2AppSettings_" hidden="1">
              <a:extLst>
                <a:ext uri="{FF2B5EF4-FFF2-40B4-BE49-F238E27FC236}">
                  <a16:creationId xmlns:a16="http://schemas.microsoft.com/office/drawing/2014/main" id="{FFCBCF0C-2C02-D194-1192-FE2DC22214CD}"/>
                </a:ext>
              </a:extLst>
            </p:cNvPr>
            <p:cNvSpPr txBox="1"/>
            <p:nvPr/>
          </p:nvSpPr>
          <p:spPr>
            <a:xfrm>
              <a:off x="5469136" y="2264759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62050" name="ShpMisc1AppSettings_" hidden="1">
              <a:extLst>
                <a:ext uri="{FF2B5EF4-FFF2-40B4-BE49-F238E27FC236}">
                  <a16:creationId xmlns:a16="http://schemas.microsoft.com/office/drawing/2014/main" id="{D5068478-123A-98D2-B8DE-8B7959D3528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0" y="262700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051" name="CatPersonalise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4EC6E28D-9B22-793E-C90D-69CE2F9CF061}"/>
                </a:ext>
              </a:extLst>
            </p:cNvPr>
            <p:cNvSpPr/>
            <p:nvPr/>
          </p:nvSpPr>
          <p:spPr>
            <a:xfrm>
              <a:off x="3234988" y="2379644"/>
              <a:ext cx="2089127" cy="258445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Personalise</a:t>
              </a:r>
            </a:p>
          </p:txBody>
        </p:sp>
        <p:sp>
          <p:nvSpPr>
            <p:cNvPr id="62052" name="CatUser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27F475FD-17AA-9037-D0DE-48F4CB3FB4E9}"/>
                </a:ext>
              </a:extLst>
            </p:cNvPr>
            <p:cNvSpPr/>
            <p:nvPr/>
          </p:nvSpPr>
          <p:spPr>
            <a:xfrm>
              <a:off x="3234613" y="2700352"/>
              <a:ext cx="2089502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User account</a:t>
              </a:r>
            </a:p>
          </p:txBody>
        </p:sp>
        <p:sp>
          <p:nvSpPr>
            <p:cNvPr id="62053" name="CatKbd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5E45058F-5085-FBD8-0D3A-6EB543035D6E}"/>
                </a:ext>
              </a:extLst>
            </p:cNvPr>
            <p:cNvSpPr/>
            <p:nvPr/>
          </p:nvSpPr>
          <p:spPr>
            <a:xfrm>
              <a:off x="3234612" y="3021060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ActiveX</a:t>
              </a:r>
            </a:p>
          </p:txBody>
        </p:sp>
        <p:sp>
          <p:nvSpPr>
            <p:cNvPr id="62054" name="CatMisc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86AF5E1E-0DB7-12E7-D33D-4169F0671BFC}"/>
                </a:ext>
              </a:extLst>
            </p:cNvPr>
            <p:cNvSpPr/>
            <p:nvPr/>
          </p:nvSpPr>
          <p:spPr>
            <a:xfrm>
              <a:off x="3234612" y="3341768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Miscellaneous</a:t>
              </a:r>
            </a:p>
          </p:txBody>
        </p:sp>
        <p:sp>
          <p:nvSpPr>
            <p:cNvPr id="62055" name="CatAbout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0F56460F-9956-9CAC-1C87-393CBFA5089D}"/>
                </a:ext>
              </a:extLst>
            </p:cNvPr>
            <p:cNvSpPr/>
            <p:nvPr/>
          </p:nvSpPr>
          <p:spPr>
            <a:xfrm>
              <a:off x="3234612" y="3662476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About</a:t>
              </a:r>
            </a:p>
          </p:txBody>
        </p:sp>
        <p:sp>
          <p:nvSpPr>
            <p:cNvPr id="62056" name="DummyUnselectedAppSettings_" hidden="1">
              <a:extLst>
                <a:ext uri="{FF2B5EF4-FFF2-40B4-BE49-F238E27FC236}">
                  <a16:creationId xmlns:a16="http://schemas.microsoft.com/office/drawing/2014/main" id="{2B75317A-06C8-362C-2EBF-86E7FA0032CA}"/>
                </a:ext>
              </a:extLst>
            </p:cNvPr>
            <p:cNvSpPr/>
            <p:nvPr/>
          </p:nvSpPr>
          <p:spPr>
            <a:xfrm>
              <a:off x="8870838" y="4632392"/>
              <a:ext cx="0" cy="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62057" name="DummySelectedAppSettings_" hidden="1">
              <a:extLst>
                <a:ext uri="{FF2B5EF4-FFF2-40B4-BE49-F238E27FC236}">
                  <a16:creationId xmlns:a16="http://schemas.microsoft.com/office/drawing/2014/main" id="{45EFDE2E-5903-0AA2-E141-8092A32FB45C}"/>
                </a:ext>
              </a:extLst>
            </p:cNvPr>
            <p:cNvSpPr/>
            <p:nvPr/>
          </p:nvSpPr>
          <p:spPr>
            <a:xfrm>
              <a:off x="8755493" y="4632614"/>
              <a:ext cx="0" cy="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62058" name="OverlayAppSettings_" hidden="1">
              <a:extLst>
                <a:ext uri="{FF2B5EF4-FFF2-40B4-BE49-F238E27FC236}">
                  <a16:creationId xmlns:a16="http://schemas.microsoft.com/office/drawing/2014/main" id="{57E3C0C1-FEFB-645D-CBF9-B8AA822C5E8E}"/>
                </a:ext>
              </a:extLst>
            </p:cNvPr>
            <p:cNvSpPr/>
            <p:nvPr/>
          </p:nvSpPr>
          <p:spPr>
            <a:xfrm>
              <a:off x="3232720" y="2145180"/>
              <a:ext cx="5756699" cy="2753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/>
                <a:t>Loading…</a:t>
              </a:r>
            </a:p>
          </p:txBody>
        </p:sp>
      </p:grpSp>
      <p:grpSp>
        <p:nvGrpSpPr>
          <p:cNvPr id="61972" name="AppMenu" hidden="1">
            <a:extLst>
              <a:ext uri="{FF2B5EF4-FFF2-40B4-BE49-F238E27FC236}">
                <a16:creationId xmlns:a16="http://schemas.microsoft.com/office/drawing/2014/main" id="{5342C06C-3926-D693-42EC-ECFD59C264D5}"/>
              </a:ext>
            </a:extLst>
          </p:cNvPr>
          <p:cNvGrpSpPr/>
          <p:nvPr/>
        </p:nvGrpSpPr>
        <p:grpSpPr>
          <a:xfrm>
            <a:off x="0" y="0"/>
            <a:ext cx="12195615" cy="6858000"/>
            <a:chOff x="0" y="0"/>
            <a:chExt cx="12195615" cy="6858000"/>
          </a:xfrm>
        </p:grpSpPr>
        <p:sp>
          <p:nvSpPr>
            <p:cNvPr id="91787" name="Rectangle 168AppMenu_">
              <a:extLst>
                <a:ext uri="{FF2B5EF4-FFF2-40B4-BE49-F238E27FC236}">
                  <a16:creationId xmlns:a16="http://schemas.microsoft.com/office/drawing/2014/main" id="{381FD156-32A8-586A-8B79-E2ADC8301FFE}"/>
                </a:ext>
              </a:extLst>
            </p:cNvPr>
            <p:cNvSpPr/>
            <p:nvPr/>
          </p:nvSpPr>
          <p:spPr>
            <a:xfrm>
              <a:off x="0" y="0"/>
              <a:ext cx="12195615" cy="685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1788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E23C11F-2C0C-FB9B-DEC2-FBEE5BBB8F0A}"/>
                </a:ext>
              </a:extLst>
            </p:cNvPr>
            <p:cNvSpPr/>
            <p:nvPr/>
          </p:nvSpPr>
          <p:spPr>
            <a:xfrm>
              <a:off x="7974" y="6365833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789" name="Shape5AppMenu_">
              <a:extLst>
                <a:ext uri="{FF2B5EF4-FFF2-40B4-BE49-F238E27FC236}">
                  <a16:creationId xmlns:a16="http://schemas.microsoft.com/office/drawing/2014/main" id="{5FF39C06-2F8B-28E1-D38A-3E85E26028EF}"/>
                </a:ext>
              </a:extLst>
            </p:cNvPr>
            <p:cNvSpPr/>
            <p:nvPr/>
          </p:nvSpPr>
          <p:spPr>
            <a:xfrm>
              <a:off x="27147" y="975827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790" name="GreetingAppMenu_">
              <a:extLst>
                <a:ext uri="{FF2B5EF4-FFF2-40B4-BE49-F238E27FC236}">
                  <a16:creationId xmlns:a16="http://schemas.microsoft.com/office/drawing/2014/main" id="{F5018DF9-383B-C2EC-56B0-19F86679F59D}"/>
                </a:ext>
              </a:extLst>
            </p:cNvPr>
            <p:cNvSpPr txBox="1"/>
            <p:nvPr/>
          </p:nvSpPr>
          <p:spPr>
            <a:xfrm>
              <a:off x="44466" y="1028562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+mj-lt"/>
                </a:rPr>
                <a:t>Good evening, MarkusTegelane!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1791" name="BackgroundAppMenu_">
              <a:extLst>
                <a:ext uri="{FF2B5EF4-FFF2-40B4-BE49-F238E27FC236}">
                  <a16:creationId xmlns:a16="http://schemas.microsoft.com/office/drawing/2014/main" id="{2C979679-035E-B348-7E3E-C531FA51E2E5}"/>
                </a:ext>
              </a:extLst>
            </p:cNvPr>
            <p:cNvSpPr/>
            <p:nvPr/>
          </p:nvSpPr>
          <p:spPr>
            <a:xfrm>
              <a:off x="108724" y="1421801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1792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74A47CD2-166E-3606-E269-297F8BB2005D}"/>
                </a:ext>
              </a:extLst>
            </p:cNvPr>
            <p:cNvSpPr/>
            <p:nvPr/>
          </p:nvSpPr>
          <p:spPr>
            <a:xfrm>
              <a:off x="4011074" y="599367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91793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0C15727D-4E51-FEAB-0E72-1AA8391FBB8A}"/>
                </a:ext>
              </a:extLst>
            </p:cNvPr>
            <p:cNvSpPr/>
            <p:nvPr/>
          </p:nvSpPr>
          <p:spPr>
            <a:xfrm>
              <a:off x="2708405" y="5984643"/>
              <a:ext cx="12020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91794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75DD1D53-A310-6B37-99D8-29BEF579C28C}"/>
                </a:ext>
              </a:extLst>
            </p:cNvPr>
            <p:cNvSpPr/>
            <p:nvPr/>
          </p:nvSpPr>
          <p:spPr>
            <a:xfrm>
              <a:off x="109127" y="5983200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91795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3F16D349-BD67-5434-DFD2-6649CF9E50CB}"/>
                </a:ext>
              </a:extLst>
            </p:cNvPr>
            <p:cNvSpPr/>
            <p:nvPr/>
          </p:nvSpPr>
          <p:spPr>
            <a:xfrm>
              <a:off x="1418471" y="5983200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91796" name="BackAppMenu_">
              <a:extLst>
                <a:ext uri="{FF2B5EF4-FFF2-40B4-BE49-F238E27FC236}">
                  <a16:creationId xmlns:a16="http://schemas.microsoft.com/office/drawing/2014/main" id="{3EB26C52-8457-4F8E-004E-822062670F48}"/>
                </a:ext>
              </a:extLst>
            </p:cNvPr>
            <p:cNvSpPr/>
            <p:nvPr/>
          </p:nvSpPr>
          <p:spPr>
            <a:xfrm>
              <a:off x="4397217" y="1049409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1797" name="NextAppMenu_">
              <a:extLst>
                <a:ext uri="{FF2B5EF4-FFF2-40B4-BE49-F238E27FC236}">
                  <a16:creationId xmlns:a16="http://schemas.microsoft.com/office/drawing/2014/main" id="{6F3E0633-4CC2-2B56-6CCE-02ABF5147776}"/>
                </a:ext>
              </a:extLst>
            </p:cNvPr>
            <p:cNvSpPr/>
            <p:nvPr/>
          </p:nvSpPr>
          <p:spPr>
            <a:xfrm>
              <a:off x="4855143" y="1049409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1886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A04D04AE-3510-D8F2-95DC-460FDEF13DF0}"/>
                </a:ext>
              </a:extLst>
            </p:cNvPr>
            <p:cNvSpPr/>
            <p:nvPr/>
          </p:nvSpPr>
          <p:spPr>
            <a:xfrm>
              <a:off x="2357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87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2BDAD2D1-9412-F052-897C-D733816B179F}"/>
                </a:ext>
              </a:extLst>
            </p:cNvPr>
            <p:cNvSpPr txBox="1"/>
            <p:nvPr/>
          </p:nvSpPr>
          <p:spPr>
            <a:xfrm>
              <a:off x="267100" y="160217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61888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BDF4FD0-CF1F-5F03-7E8C-A1C6A0FD2853}"/>
                </a:ext>
              </a:extLst>
            </p:cNvPr>
            <p:cNvSpPr txBox="1"/>
            <p:nvPr/>
          </p:nvSpPr>
          <p:spPr>
            <a:xfrm>
              <a:off x="235724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61890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7EAD7A6-AF89-8975-60BB-21F57A89035D}"/>
                </a:ext>
              </a:extLst>
            </p:cNvPr>
            <p:cNvSpPr/>
            <p:nvPr/>
          </p:nvSpPr>
          <p:spPr>
            <a:xfrm>
              <a:off x="10643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91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2451197-4233-EB4D-F299-37D094536015}"/>
                </a:ext>
              </a:extLst>
            </p:cNvPr>
            <p:cNvSpPr/>
            <p:nvPr/>
          </p:nvSpPr>
          <p:spPr>
            <a:xfrm>
              <a:off x="1120244" y="160313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92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1B1E48B-B904-212B-8009-5F3FE6E2B635}"/>
                </a:ext>
              </a:extLst>
            </p:cNvPr>
            <p:cNvSpPr/>
            <p:nvPr/>
          </p:nvSpPr>
          <p:spPr>
            <a:xfrm>
              <a:off x="1120244" y="173812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93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3B7495E-8FE0-6CA5-384C-B91983F6530F}"/>
                </a:ext>
              </a:extLst>
            </p:cNvPr>
            <p:cNvSpPr/>
            <p:nvPr/>
          </p:nvSpPr>
          <p:spPr>
            <a:xfrm>
              <a:off x="1260738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94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E0F0B0-E07C-57DF-FB55-ACC80E3EBBC3}"/>
                </a:ext>
              </a:extLst>
            </p:cNvPr>
            <p:cNvSpPr/>
            <p:nvPr/>
          </p:nvSpPr>
          <p:spPr>
            <a:xfrm>
              <a:off x="1398237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95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0019E66-7258-18F1-3058-D74F3BD221B8}"/>
                </a:ext>
              </a:extLst>
            </p:cNvPr>
            <p:cNvSpPr/>
            <p:nvPr/>
          </p:nvSpPr>
          <p:spPr>
            <a:xfrm>
              <a:off x="1527117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96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D2797A-2E17-3DDA-7B77-9D3509B8AF1C}"/>
                </a:ext>
              </a:extLst>
            </p:cNvPr>
            <p:cNvSpPr/>
            <p:nvPr/>
          </p:nvSpPr>
          <p:spPr>
            <a:xfrm>
              <a:off x="1664616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97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05900E1-DEF8-DFAB-0A18-75DD9B5E77CB}"/>
                </a:ext>
              </a:extLst>
            </p:cNvPr>
            <p:cNvSpPr/>
            <p:nvPr/>
          </p:nvSpPr>
          <p:spPr>
            <a:xfrm>
              <a:off x="1120244" y="187311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98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E76AA81-3200-338A-9127-6094AAC8C65A}"/>
                </a:ext>
              </a:extLst>
            </p:cNvPr>
            <p:cNvSpPr/>
            <p:nvPr/>
          </p:nvSpPr>
          <p:spPr>
            <a:xfrm>
              <a:off x="1260738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99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279F56D-7B6C-EC7B-5510-93D1548E5F3D}"/>
                </a:ext>
              </a:extLst>
            </p:cNvPr>
            <p:cNvSpPr/>
            <p:nvPr/>
          </p:nvSpPr>
          <p:spPr>
            <a:xfrm>
              <a:off x="1398237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00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EB2AC6C-49EC-BFB6-0519-4DFAC906B6EF}"/>
                </a:ext>
              </a:extLst>
            </p:cNvPr>
            <p:cNvSpPr/>
            <p:nvPr/>
          </p:nvSpPr>
          <p:spPr>
            <a:xfrm>
              <a:off x="1527117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01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4EA3362-9133-8813-1E75-9909795F51CC}"/>
                </a:ext>
              </a:extLst>
            </p:cNvPr>
            <p:cNvSpPr/>
            <p:nvPr/>
          </p:nvSpPr>
          <p:spPr>
            <a:xfrm>
              <a:off x="1664616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02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07DEC4E-5FB9-5957-541F-781DE6CA6840}"/>
                </a:ext>
              </a:extLst>
            </p:cNvPr>
            <p:cNvSpPr/>
            <p:nvPr/>
          </p:nvSpPr>
          <p:spPr>
            <a:xfrm>
              <a:off x="1120244" y="20080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03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68AFA7F-66C3-901B-5335-738EF3FAC313}"/>
                </a:ext>
              </a:extLst>
            </p:cNvPr>
            <p:cNvSpPr/>
            <p:nvPr/>
          </p:nvSpPr>
          <p:spPr>
            <a:xfrm>
              <a:off x="1260738" y="20080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04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47594CD-BDA9-458E-EB55-682FE726217D}"/>
                </a:ext>
              </a:extLst>
            </p:cNvPr>
            <p:cNvSpPr/>
            <p:nvPr/>
          </p:nvSpPr>
          <p:spPr>
            <a:xfrm>
              <a:off x="1398237" y="20080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05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F76A118-2AB1-D0BE-0279-AAF7C7983AEE}"/>
                </a:ext>
              </a:extLst>
            </p:cNvPr>
            <p:cNvSpPr/>
            <p:nvPr/>
          </p:nvSpPr>
          <p:spPr>
            <a:xfrm>
              <a:off x="1527117" y="20080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06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5C1FEE-BEC9-9D87-FF42-8AE286A47616}"/>
                </a:ext>
              </a:extLst>
            </p:cNvPr>
            <p:cNvSpPr/>
            <p:nvPr/>
          </p:nvSpPr>
          <p:spPr>
            <a:xfrm>
              <a:off x="1664616" y="200809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07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CADB9E-AFFC-8223-C988-F8CC075C9B20}"/>
                </a:ext>
              </a:extLst>
            </p:cNvPr>
            <p:cNvSpPr/>
            <p:nvPr/>
          </p:nvSpPr>
          <p:spPr>
            <a:xfrm>
              <a:off x="1120244" y="214308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08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FB0D690-22C0-F4EC-D8F7-B8360739B1BC}"/>
                </a:ext>
              </a:extLst>
            </p:cNvPr>
            <p:cNvSpPr/>
            <p:nvPr/>
          </p:nvSpPr>
          <p:spPr>
            <a:xfrm>
              <a:off x="1260738" y="214308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09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8A3110D-D18F-9072-68FA-BCCD0049A90F}"/>
                </a:ext>
              </a:extLst>
            </p:cNvPr>
            <p:cNvSpPr/>
            <p:nvPr/>
          </p:nvSpPr>
          <p:spPr>
            <a:xfrm>
              <a:off x="1398237" y="214308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10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3B432BD-FE27-5E57-BAFC-20DC470730D9}"/>
                </a:ext>
              </a:extLst>
            </p:cNvPr>
            <p:cNvSpPr txBox="1"/>
            <p:nvPr/>
          </p:nvSpPr>
          <p:spPr>
            <a:xfrm>
              <a:off x="1064324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61912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FFD275E7-DA08-C5AF-55E9-435A4F1A0DB7}"/>
                </a:ext>
              </a:extLst>
            </p:cNvPr>
            <p:cNvSpPr/>
            <p:nvPr/>
          </p:nvSpPr>
          <p:spPr>
            <a:xfrm>
              <a:off x="18929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13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2104CD70-E5E1-A13D-9D2A-D2EF605050FB}"/>
                </a:ext>
              </a:extLst>
            </p:cNvPr>
            <p:cNvSpPr/>
            <p:nvPr/>
          </p:nvSpPr>
          <p:spPr>
            <a:xfrm>
              <a:off x="1938622" y="1605252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1914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E65F21D5-A2F5-0DAB-4D90-7B38F20BCAA1}"/>
                </a:ext>
              </a:extLst>
            </p:cNvPr>
            <p:cNvSpPr/>
            <p:nvPr/>
          </p:nvSpPr>
          <p:spPr>
            <a:xfrm>
              <a:off x="2221278" y="1882032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1915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ACF5622A-C8AF-7282-30DA-980556CD0527}"/>
                </a:ext>
              </a:extLst>
            </p:cNvPr>
            <p:cNvSpPr txBox="1"/>
            <p:nvPr/>
          </p:nvSpPr>
          <p:spPr>
            <a:xfrm>
              <a:off x="1892924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61917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EBDB8171-A18F-C668-940F-D84C942A15FC}"/>
                </a:ext>
              </a:extLst>
            </p:cNvPr>
            <p:cNvSpPr/>
            <p:nvPr/>
          </p:nvSpPr>
          <p:spPr>
            <a:xfrm>
              <a:off x="27215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18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9EE5C5D-8E10-0131-F59D-B98FE277EDB7}"/>
                </a:ext>
              </a:extLst>
            </p:cNvPr>
            <p:cNvSpPr/>
            <p:nvPr/>
          </p:nvSpPr>
          <p:spPr>
            <a:xfrm>
              <a:off x="2850074" y="1686971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19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B581759-98B0-885D-2F38-6CE5881026EE}"/>
                </a:ext>
              </a:extLst>
            </p:cNvPr>
            <p:cNvSpPr/>
            <p:nvPr/>
          </p:nvSpPr>
          <p:spPr>
            <a:xfrm>
              <a:off x="3018349" y="1847414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20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78F46BE-DBB3-2539-5EAA-9760C806BBA7}"/>
                </a:ext>
              </a:extLst>
            </p:cNvPr>
            <p:cNvSpPr txBox="1"/>
            <p:nvPr/>
          </p:nvSpPr>
          <p:spPr>
            <a:xfrm>
              <a:off x="2721524" y="230183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61922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51EC4233-17AA-4053-7A04-6E508AF9D3E5}"/>
                </a:ext>
              </a:extLst>
            </p:cNvPr>
            <p:cNvSpPr/>
            <p:nvPr/>
          </p:nvSpPr>
          <p:spPr>
            <a:xfrm>
              <a:off x="35501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23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4D47731E-1879-5046-455F-12587AEDEAF2}"/>
                </a:ext>
              </a:extLst>
            </p:cNvPr>
            <p:cNvSpPr txBox="1"/>
            <p:nvPr/>
          </p:nvSpPr>
          <p:spPr>
            <a:xfrm>
              <a:off x="3575785" y="1658975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61924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34EED4A2-37A0-DE2D-F4E7-11B2DC062390}"/>
                </a:ext>
              </a:extLst>
            </p:cNvPr>
            <p:cNvSpPr txBox="1"/>
            <p:nvPr/>
          </p:nvSpPr>
          <p:spPr>
            <a:xfrm>
              <a:off x="3550124" y="230183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Guess the number</a:t>
              </a:r>
              <a:endParaRPr lang="et-EE" sz="930" dirty="0"/>
            </a:p>
          </p:txBody>
        </p:sp>
        <p:sp>
          <p:nvSpPr>
            <p:cNvPr id="61926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B97E288-AD1B-BCF1-AB44-64A36E9AFDD8}"/>
                </a:ext>
              </a:extLst>
            </p:cNvPr>
            <p:cNvSpPr/>
            <p:nvPr/>
          </p:nvSpPr>
          <p:spPr>
            <a:xfrm>
              <a:off x="43787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27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5EC33BC-B891-5638-7665-96F2C898AB0D}"/>
                </a:ext>
              </a:extLst>
            </p:cNvPr>
            <p:cNvSpPr/>
            <p:nvPr/>
          </p:nvSpPr>
          <p:spPr>
            <a:xfrm>
              <a:off x="4457108" y="1619137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28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D851DE2-74FE-2DA5-5377-9D7E9CB75543}"/>
                </a:ext>
              </a:extLst>
            </p:cNvPr>
            <p:cNvSpPr/>
            <p:nvPr/>
          </p:nvSpPr>
          <p:spPr>
            <a:xfrm>
              <a:off x="4752543" y="161218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29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475D69C-FD1B-36AC-208E-6A933BC24B13}"/>
                </a:ext>
              </a:extLst>
            </p:cNvPr>
            <p:cNvSpPr/>
            <p:nvPr/>
          </p:nvSpPr>
          <p:spPr>
            <a:xfrm>
              <a:off x="4607685" y="176436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30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C66654C-3E00-62E9-5C98-3EFDB9D1FC73}"/>
                </a:ext>
              </a:extLst>
            </p:cNvPr>
            <p:cNvSpPr/>
            <p:nvPr/>
          </p:nvSpPr>
          <p:spPr>
            <a:xfrm>
              <a:off x="4901709" y="17639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31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84D6E57-6CB0-8C81-7646-BC2595FF95B9}"/>
                </a:ext>
              </a:extLst>
            </p:cNvPr>
            <p:cNvSpPr/>
            <p:nvPr/>
          </p:nvSpPr>
          <p:spPr>
            <a:xfrm>
              <a:off x="4756445" y="19111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32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A2885898-7394-A7BE-5223-F14251F466AC}"/>
                </a:ext>
              </a:extLst>
            </p:cNvPr>
            <p:cNvSpPr/>
            <p:nvPr/>
          </p:nvSpPr>
          <p:spPr>
            <a:xfrm>
              <a:off x="4755599" y="205844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33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5DF0D64-0584-AB29-A123-DCD0D5912CEC}"/>
                </a:ext>
              </a:extLst>
            </p:cNvPr>
            <p:cNvSpPr txBox="1"/>
            <p:nvPr/>
          </p:nvSpPr>
          <p:spPr>
            <a:xfrm>
              <a:off x="4378724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61935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859B089D-EE67-65BE-A7D8-86497EC2709C}"/>
                </a:ext>
              </a:extLst>
            </p:cNvPr>
            <p:cNvSpPr/>
            <p:nvPr/>
          </p:nvSpPr>
          <p:spPr>
            <a:xfrm>
              <a:off x="235724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1936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7F9B227-34E9-0131-2AA6-804C9DFD5AA5}"/>
                </a:ext>
              </a:extLst>
            </p:cNvPr>
            <p:cNvSpPr txBox="1"/>
            <p:nvPr/>
          </p:nvSpPr>
          <p:spPr>
            <a:xfrm>
              <a:off x="311886" y="2835369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61937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1012906D-827F-B7DC-3DAD-729892568B5F}"/>
                </a:ext>
              </a:extLst>
            </p:cNvPr>
            <p:cNvSpPr txBox="1"/>
            <p:nvPr/>
          </p:nvSpPr>
          <p:spPr>
            <a:xfrm>
              <a:off x="235724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61939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56FA1A7-46D5-6509-673D-7BA8D39FAD6A}"/>
                </a:ext>
              </a:extLst>
            </p:cNvPr>
            <p:cNvSpPr/>
            <p:nvPr/>
          </p:nvSpPr>
          <p:spPr>
            <a:xfrm>
              <a:off x="1064324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1940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698E863-9556-EA97-3AF6-B43E91D8873F}"/>
                </a:ext>
              </a:extLst>
            </p:cNvPr>
            <p:cNvSpPr/>
            <p:nvPr/>
          </p:nvSpPr>
          <p:spPr>
            <a:xfrm>
              <a:off x="1165933" y="2922191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1941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88579415-0610-EAC4-A108-89160E92EC4E}"/>
                </a:ext>
              </a:extLst>
            </p:cNvPr>
            <p:cNvSpPr/>
            <p:nvPr/>
          </p:nvSpPr>
          <p:spPr>
            <a:xfrm rot="16200000">
              <a:off x="1435441" y="3170809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61942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D4DB558-E221-C2C1-EB89-4FF1BE8D8953}"/>
                </a:ext>
              </a:extLst>
            </p:cNvPr>
            <p:cNvSpPr txBox="1"/>
            <p:nvPr/>
          </p:nvSpPr>
          <p:spPr>
            <a:xfrm>
              <a:off x="1064324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61944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9F6643C-8B89-3866-61C4-4281E1277E59}"/>
                </a:ext>
              </a:extLst>
            </p:cNvPr>
            <p:cNvSpPr/>
            <p:nvPr/>
          </p:nvSpPr>
          <p:spPr>
            <a:xfrm>
              <a:off x="1892924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45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590F0CF-C942-4A25-A97A-B378DF67E04C}"/>
                </a:ext>
              </a:extLst>
            </p:cNvPr>
            <p:cNvSpPr/>
            <p:nvPr/>
          </p:nvSpPr>
          <p:spPr>
            <a:xfrm>
              <a:off x="2020340" y="3064483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46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67994D9-3CAF-2CFB-CF47-2EEB971D8FCF}"/>
                </a:ext>
              </a:extLst>
            </p:cNvPr>
            <p:cNvSpPr/>
            <p:nvPr/>
          </p:nvSpPr>
          <p:spPr>
            <a:xfrm>
              <a:off x="2110128" y="2941779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61947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C64041D-1EF5-6613-69C2-2DCE2D026525}"/>
                </a:ext>
              </a:extLst>
            </p:cNvPr>
            <p:cNvSpPr/>
            <p:nvPr/>
          </p:nvSpPr>
          <p:spPr>
            <a:xfrm flipH="1">
              <a:off x="1945342" y="3138723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48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75A75A65-9490-5A28-16D2-E0E3DBFEFE81}"/>
                </a:ext>
              </a:extLst>
            </p:cNvPr>
            <p:cNvSpPr txBox="1"/>
            <p:nvPr/>
          </p:nvSpPr>
          <p:spPr>
            <a:xfrm>
              <a:off x="1892924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  <p:sp>
          <p:nvSpPr>
            <p:cNvPr id="61968" name="Icon10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64F4B2E2-6C76-8407-31EF-D045C7197322}"/>
                </a:ext>
              </a:extLst>
            </p:cNvPr>
            <p:cNvSpPr/>
            <p:nvPr/>
          </p:nvSpPr>
          <p:spPr>
            <a:xfrm>
              <a:off x="2721524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69" name="Icon10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7CBB7D1-7C40-86B1-3B32-695BD2DFB1C3}"/>
                </a:ext>
              </a:extLst>
            </p:cNvPr>
            <p:cNvSpPr txBox="1"/>
            <p:nvPr/>
          </p:nvSpPr>
          <p:spPr>
            <a:xfrm>
              <a:off x="3104925" y="2977373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61970" name="Icon10Part3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8A5C5DEE-CD17-286D-7E60-7D52F248E89D}"/>
                </a:ext>
              </a:extLst>
            </p:cNvPr>
            <p:cNvSpPr txBox="1"/>
            <p:nvPr/>
          </p:nvSpPr>
          <p:spPr>
            <a:xfrm>
              <a:off x="2760992" y="3064575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  <p:sp>
          <p:nvSpPr>
            <p:cNvPr id="61971" name="Label10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B5DAF7E-8B9B-95D0-7F35-E905BFB7C099}"/>
                </a:ext>
              </a:extLst>
            </p:cNvPr>
            <p:cNvSpPr txBox="1"/>
            <p:nvPr/>
          </p:nvSpPr>
          <p:spPr>
            <a:xfrm>
              <a:off x="2721524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Words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100000">
              <a:srgbClr val="003192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Vabakuju: kujund 29">
            <a:extLst>
              <a:ext uri="{FF2B5EF4-FFF2-40B4-BE49-F238E27FC236}">
                <a16:creationId xmlns:a16="http://schemas.microsoft.com/office/drawing/2014/main" id="{9F896A71-383B-0ABA-02A5-D3AD7FDD386F}"/>
              </a:ext>
            </a:extLst>
          </p:cNvPr>
          <p:cNvSpPr/>
          <p:nvPr/>
        </p:nvSpPr>
        <p:spPr>
          <a:xfrm>
            <a:off x="-2048670" y="54929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1" name="Vabakuju: kujund 30">
            <a:extLst>
              <a:ext uri="{FF2B5EF4-FFF2-40B4-BE49-F238E27FC236}">
                <a16:creationId xmlns:a16="http://schemas.microsoft.com/office/drawing/2014/main" id="{03D55954-44A1-DE12-F1EB-7E2B2AE4D67F}"/>
              </a:ext>
            </a:extLst>
          </p:cNvPr>
          <p:cNvSpPr/>
          <p:nvPr/>
        </p:nvSpPr>
        <p:spPr>
          <a:xfrm>
            <a:off x="991136" y="17493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2" name="Vabakuju: kujund 31">
            <a:extLst>
              <a:ext uri="{FF2B5EF4-FFF2-40B4-BE49-F238E27FC236}">
                <a16:creationId xmlns:a16="http://schemas.microsoft.com/office/drawing/2014/main" id="{BC433003-2DA3-1CC2-B747-269861B42262}"/>
              </a:ext>
            </a:extLst>
          </p:cNvPr>
          <p:cNvSpPr/>
          <p:nvPr/>
        </p:nvSpPr>
        <p:spPr>
          <a:xfrm>
            <a:off x="5963131" y="6350163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3" name="Vabakuju: kujund 32">
            <a:extLst>
              <a:ext uri="{FF2B5EF4-FFF2-40B4-BE49-F238E27FC236}">
                <a16:creationId xmlns:a16="http://schemas.microsoft.com/office/drawing/2014/main" id="{28653AD1-CAB4-3DD7-9DED-80421E362213}"/>
              </a:ext>
            </a:extLst>
          </p:cNvPr>
          <p:cNvSpPr/>
          <p:nvPr/>
        </p:nvSpPr>
        <p:spPr>
          <a:xfrm>
            <a:off x="8317057" y="28767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It's now safe to close the presentation</a:t>
            </a:r>
            <a:endParaRPr lang="en-US" sz="2030" dirty="0">
              <a:latin typeface="+mj-lt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Sunlight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980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3" name="Täht: 5-tipuline 2">
            <a:extLst>
              <a:ext uri="{FF2B5EF4-FFF2-40B4-BE49-F238E27FC236}">
                <a16:creationId xmlns:a16="http://schemas.microsoft.com/office/drawing/2014/main" id="{FCE9B224-B532-E93B-E53C-8E67C1C0CCC8}"/>
              </a:ext>
            </a:extLst>
          </p:cNvPr>
          <p:cNvSpPr/>
          <p:nvPr/>
        </p:nvSpPr>
        <p:spPr>
          <a:xfrm rot="1066431">
            <a:off x="793749" y="-4923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0" name="Täht: 5-tipuline 9">
            <a:extLst>
              <a:ext uri="{FF2B5EF4-FFF2-40B4-BE49-F238E27FC236}">
                <a16:creationId xmlns:a16="http://schemas.microsoft.com/office/drawing/2014/main" id="{0FBA2F52-E371-5894-935A-35BE602B30DF}"/>
              </a:ext>
            </a:extLst>
          </p:cNvPr>
          <p:cNvSpPr/>
          <p:nvPr/>
        </p:nvSpPr>
        <p:spPr>
          <a:xfrm rot="20792400">
            <a:off x="1466849" y="-10257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1" name="Täht: 5-tipuline 10">
            <a:extLst>
              <a:ext uri="{FF2B5EF4-FFF2-40B4-BE49-F238E27FC236}">
                <a16:creationId xmlns:a16="http://schemas.microsoft.com/office/drawing/2014/main" id="{95E6002E-0304-97EC-1838-6339D4A2B47A}"/>
              </a:ext>
            </a:extLst>
          </p:cNvPr>
          <p:cNvSpPr/>
          <p:nvPr/>
        </p:nvSpPr>
        <p:spPr>
          <a:xfrm rot="19072369">
            <a:off x="1866899" y="-4574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: 5-tipuline 11">
            <a:extLst>
              <a:ext uri="{FF2B5EF4-FFF2-40B4-BE49-F238E27FC236}">
                <a16:creationId xmlns:a16="http://schemas.microsoft.com/office/drawing/2014/main" id="{812A0B00-7F5D-B9D3-68A2-B3F48D4DD68D}"/>
              </a:ext>
            </a:extLst>
          </p:cNvPr>
          <p:cNvSpPr/>
          <p:nvPr/>
        </p:nvSpPr>
        <p:spPr>
          <a:xfrm>
            <a:off x="253999" y="-10765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: 5-tipuline 12">
            <a:extLst>
              <a:ext uri="{FF2B5EF4-FFF2-40B4-BE49-F238E27FC236}">
                <a16:creationId xmlns:a16="http://schemas.microsoft.com/office/drawing/2014/main" id="{121BA142-1B0F-31FE-A62C-913E3BF1182B}"/>
              </a:ext>
            </a:extLst>
          </p:cNvPr>
          <p:cNvSpPr/>
          <p:nvPr/>
        </p:nvSpPr>
        <p:spPr>
          <a:xfrm rot="620454">
            <a:off x="1054099" y="-16895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: 5-tipuline 13">
            <a:extLst>
              <a:ext uri="{FF2B5EF4-FFF2-40B4-BE49-F238E27FC236}">
                <a16:creationId xmlns:a16="http://schemas.microsoft.com/office/drawing/2014/main" id="{3CE3D1CA-3288-4E0A-E087-DC28381AD133}"/>
              </a:ext>
            </a:extLst>
          </p:cNvPr>
          <p:cNvSpPr/>
          <p:nvPr/>
        </p:nvSpPr>
        <p:spPr>
          <a:xfrm rot="18275499">
            <a:off x="1914524" y="-15688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: 5-tipuline 14">
            <a:extLst>
              <a:ext uri="{FF2B5EF4-FFF2-40B4-BE49-F238E27FC236}">
                <a16:creationId xmlns:a16="http://schemas.microsoft.com/office/drawing/2014/main" id="{28036D9D-455B-878D-D6B5-95B5350BA994}"/>
              </a:ext>
            </a:extLst>
          </p:cNvPr>
          <p:cNvSpPr/>
          <p:nvPr/>
        </p:nvSpPr>
        <p:spPr>
          <a:xfrm rot="17771047">
            <a:off x="2613024" y="-10606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: 5-tipuline 15">
            <a:extLst>
              <a:ext uri="{FF2B5EF4-FFF2-40B4-BE49-F238E27FC236}">
                <a16:creationId xmlns:a16="http://schemas.microsoft.com/office/drawing/2014/main" id="{958B5405-4FEE-9B35-0EBE-7CAA93D514D0}"/>
              </a:ext>
            </a:extLst>
          </p:cNvPr>
          <p:cNvSpPr/>
          <p:nvPr/>
        </p:nvSpPr>
        <p:spPr>
          <a:xfrm rot="17050996">
            <a:off x="3893720" y="-141506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: 5-tipuline 16">
            <a:extLst>
              <a:ext uri="{FF2B5EF4-FFF2-40B4-BE49-F238E27FC236}">
                <a16:creationId xmlns:a16="http://schemas.microsoft.com/office/drawing/2014/main" id="{0767827D-B6DB-31A5-FAAF-9676CB8C3504}"/>
              </a:ext>
            </a:extLst>
          </p:cNvPr>
          <p:cNvSpPr/>
          <p:nvPr/>
        </p:nvSpPr>
        <p:spPr>
          <a:xfrm rot="18116485">
            <a:off x="3017420" y="-42251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: 5-tipuline 17">
            <a:extLst>
              <a:ext uri="{FF2B5EF4-FFF2-40B4-BE49-F238E27FC236}">
                <a16:creationId xmlns:a16="http://schemas.microsoft.com/office/drawing/2014/main" id="{E5C4AB3E-20F1-8969-4EB4-2D02102C3F04}"/>
              </a:ext>
            </a:extLst>
          </p:cNvPr>
          <p:cNvSpPr/>
          <p:nvPr/>
        </p:nvSpPr>
        <p:spPr>
          <a:xfrm rot="17969344">
            <a:off x="4281070" y="-7025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: 5-tipuline 18">
            <a:extLst>
              <a:ext uri="{FF2B5EF4-FFF2-40B4-BE49-F238E27FC236}">
                <a16:creationId xmlns:a16="http://schemas.microsoft.com/office/drawing/2014/main" id="{169EA9AE-2C02-AB46-6DAF-67C893740274}"/>
              </a:ext>
            </a:extLst>
          </p:cNvPr>
          <p:cNvSpPr/>
          <p:nvPr/>
        </p:nvSpPr>
        <p:spPr>
          <a:xfrm rot="18850530">
            <a:off x="6005417" y="-7679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DD213E69-AAB1-765C-91EA-02E88F9ABBC5}"/>
              </a:ext>
            </a:extLst>
          </p:cNvPr>
          <p:cNvSpPr/>
          <p:nvPr/>
        </p:nvSpPr>
        <p:spPr>
          <a:xfrm rot="15096320">
            <a:off x="6710267" y="-131871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174A6D5F-DCD6-F041-406C-D9B6C1ED27DE}"/>
              </a:ext>
            </a:extLst>
          </p:cNvPr>
          <p:cNvSpPr/>
          <p:nvPr/>
        </p:nvSpPr>
        <p:spPr>
          <a:xfrm rot="21101928">
            <a:off x="7337425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4515C9B4-07AD-5D46-7306-006576D7188D}"/>
              </a:ext>
            </a:extLst>
          </p:cNvPr>
          <p:cNvSpPr/>
          <p:nvPr/>
        </p:nvSpPr>
        <p:spPr>
          <a:xfrm rot="595714">
            <a:off x="6675342" y="-5816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7972BF65-97CC-2295-7337-1234148DA818}"/>
              </a:ext>
            </a:extLst>
          </p:cNvPr>
          <p:cNvSpPr/>
          <p:nvPr/>
        </p:nvSpPr>
        <p:spPr>
          <a:xfrm rot="16200000">
            <a:off x="5691092" y="-12795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EA290AF9-C05E-C282-6050-89D7AC250AB2}"/>
              </a:ext>
            </a:extLst>
          </p:cNvPr>
          <p:cNvSpPr/>
          <p:nvPr/>
        </p:nvSpPr>
        <p:spPr>
          <a:xfrm rot="18662637">
            <a:off x="8789892" y="-9383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61C713F4-6D62-3E5A-66A6-5C45FF22970C}"/>
              </a:ext>
            </a:extLst>
          </p:cNvPr>
          <p:cNvSpPr/>
          <p:nvPr/>
        </p:nvSpPr>
        <p:spPr>
          <a:xfrm rot="17642500">
            <a:off x="9539192" y="-2884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: 5-tipuline 25">
            <a:extLst>
              <a:ext uri="{FF2B5EF4-FFF2-40B4-BE49-F238E27FC236}">
                <a16:creationId xmlns:a16="http://schemas.microsoft.com/office/drawing/2014/main" id="{C0C48DD6-1A1D-E55E-E7B2-067F2DD956F7}"/>
              </a:ext>
            </a:extLst>
          </p:cNvPr>
          <p:cNvSpPr/>
          <p:nvPr/>
        </p:nvSpPr>
        <p:spPr>
          <a:xfrm rot="16445928">
            <a:off x="8538473" y="-35029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: 5-tipuline 26">
            <a:extLst>
              <a:ext uri="{FF2B5EF4-FFF2-40B4-BE49-F238E27FC236}">
                <a16:creationId xmlns:a16="http://schemas.microsoft.com/office/drawing/2014/main" id="{3F693F96-4CB8-42E0-C66E-66D0BF0BE305}"/>
              </a:ext>
            </a:extLst>
          </p:cNvPr>
          <p:cNvSpPr/>
          <p:nvPr/>
        </p:nvSpPr>
        <p:spPr>
          <a:xfrm rot="17221125">
            <a:off x="9979923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: 5-tipuline 27">
            <a:extLst>
              <a:ext uri="{FF2B5EF4-FFF2-40B4-BE49-F238E27FC236}">
                <a16:creationId xmlns:a16="http://schemas.microsoft.com/office/drawing/2014/main" id="{60E9C4E8-8818-7C84-8E5C-7AE32DD7E2E7}"/>
              </a:ext>
            </a:extLst>
          </p:cNvPr>
          <p:cNvSpPr/>
          <p:nvPr/>
        </p:nvSpPr>
        <p:spPr>
          <a:xfrm rot="16370263">
            <a:off x="8989323" y="-15339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Täht: 5-tipuline 28">
            <a:extLst>
              <a:ext uri="{FF2B5EF4-FFF2-40B4-BE49-F238E27FC236}">
                <a16:creationId xmlns:a16="http://schemas.microsoft.com/office/drawing/2014/main" id="{C5BEA8B5-FBCC-6BE2-6E8F-72822423E08B}"/>
              </a:ext>
            </a:extLst>
          </p:cNvPr>
          <p:cNvSpPr/>
          <p:nvPr/>
        </p:nvSpPr>
        <p:spPr>
          <a:xfrm rot="16356821">
            <a:off x="11478523" y="-76030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27C225-E482-B61F-FA65-18A1BA0F0E60}"/>
              </a:ext>
            </a:extLst>
          </p:cNvPr>
          <p:cNvSpPr txBox="1"/>
          <p:nvPr/>
        </p:nvSpPr>
        <p:spPr>
          <a:xfrm>
            <a:off x="-213520" y="887309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/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" y="-2060812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171700" y="2463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2222500" y="27559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171700" y="2463800"/>
            <a:chExt cx="4477767" cy="2522143"/>
          </a:xfrm>
        </p:grpSpPr>
        <p:sp>
          <p:nvSpPr>
            <p:cNvPr id="7" name="SizeKey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2222500" y="2755900"/>
            <a:ext cx="4470400" cy="2514600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4406900" y="2895600"/>
            <a:ext cx="4470400" cy="2514600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36800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202181" y="2038193"/>
              <a:ext cx="140372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1384300" y="2565400"/>
            <a:ext cx="4470400" cy="2514600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5" imgW="914400" imgH="914400"/>
        </mc:Choice>
        <mc:Fallback>
          <p:control name="Label1" r:id="rId5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gradFill flip="none" rotWithShape="1">
          <a:gsLst>
            <a:gs pos="100000">
              <a:srgbClr val="7030A0"/>
            </a:gs>
            <a:gs pos="18000">
              <a:srgbClr val="5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0" y="3054225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>
                <a:solidFill>
                  <a:srgbClr val="FFFFFF"/>
                </a:solidFill>
                <a:latin typeface="Consolas" panose="020B0609020204030204" pitchFamily="49" charset="0"/>
              </a:rPr>
              <a:t>Continue boot</a:t>
            </a:r>
            <a:endParaRPr lang="et-EE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0" y="4523061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  <p:sp>
        <p:nvSpPr>
          <p:cNvPr id="5" name="Ristkülik 4">
            <a:hlinkClick r:id="" action="ppaction://macro?name=RecoveryAbout"/>
            <a:extLst>
              <a:ext uri="{FF2B5EF4-FFF2-40B4-BE49-F238E27FC236}">
                <a16:creationId xmlns:a16="http://schemas.microsoft.com/office/drawing/2014/main" id="{65389B9F-1406-E832-6B9A-1FD6FE9979D3}"/>
              </a:ext>
            </a:extLst>
          </p:cNvPr>
          <p:cNvSpPr/>
          <p:nvPr/>
        </p:nvSpPr>
        <p:spPr>
          <a:xfrm>
            <a:off x="0" y="0"/>
            <a:ext cx="106017" cy="119270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6" name="/System/Settings.cnf*AutosaveInterval" hidden="1">
            <a:extLst>
              <a:ext uri="{FF2B5EF4-FFF2-40B4-BE49-F238E27FC236}">
                <a16:creationId xmlns:a16="http://schemas.microsoft.com/office/drawing/2014/main" id="{0FAAB8C0-8DF5-6454-2092-751F644C589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  <p:sp>
        <p:nvSpPr>
          <p:cNvPr id="71" name="/System/Settings.cnf*Autologin" hidden="1">
            <a:extLst>
              <a:ext uri="{FF2B5EF4-FFF2-40B4-BE49-F238E27FC236}">
                <a16:creationId xmlns:a16="http://schemas.microsoft.com/office/drawing/2014/main" id="{7B0E9020-617C-E6C0-D6C3-52043872FE0E}"/>
              </a:ext>
            </a:extLst>
          </p:cNvPr>
          <p:cNvSpPr txBox="1"/>
          <p:nvPr/>
        </p:nvSpPr>
        <p:spPr>
          <a:xfrm>
            <a:off x="0" y="0"/>
            <a:ext cx="0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Nobody</a:t>
            </a:r>
          </a:p>
        </p:txBody>
      </p:sp>
      <p:sp>
        <p:nvSpPr>
          <p:cNvPr id="8" name="/Temp/." hidden="1">
            <a:extLst>
              <a:ext uri="{FF2B5EF4-FFF2-40B4-BE49-F238E27FC236}">
                <a16:creationId xmlns:a16="http://schemas.microsoft.com/office/drawing/2014/main" id="{BA64D251-5544-4B4F-3497-A16AAE93D7D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17">
      <a:dk1>
        <a:srgbClr val="000000"/>
      </a:dk1>
      <a:lt1>
        <a:srgbClr val="FFFFFF"/>
      </a:lt1>
      <a:dk2>
        <a:srgbClr val="323232"/>
      </a:dk2>
      <a:lt2>
        <a:srgbClr val="E8BA76"/>
      </a:lt2>
      <a:accent1>
        <a:srgbClr val="A5300F"/>
      </a:accent1>
      <a:accent2>
        <a:srgbClr val="D55816"/>
      </a:accent2>
      <a:accent3>
        <a:srgbClr val="F2D5A7"/>
      </a:accent3>
      <a:accent4>
        <a:srgbClr val="B19C7D"/>
      </a:accent4>
      <a:accent5>
        <a:srgbClr val="904242"/>
      </a:accent5>
      <a:accent6>
        <a:srgbClr val="B27D49"/>
      </a:accent6>
      <a:hlink>
        <a:srgbClr val="5F5F5F"/>
      </a:hlink>
      <a:folHlink>
        <a:srgbClr val="919191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8BA76"/>
      </a:lt2>
      <a:accent1>
        <a:srgbClr val="A5300F"/>
      </a:accent1>
      <a:accent2>
        <a:srgbClr val="D55816"/>
      </a:accent2>
      <a:accent3>
        <a:srgbClr val="F2D5A7"/>
      </a:accent3>
      <a:accent4>
        <a:srgbClr val="B19C7D"/>
      </a:accent4>
      <a:accent5>
        <a:srgbClr val="904242"/>
      </a:accent5>
      <a:accent6>
        <a:srgbClr val="B27D4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6_Office'i kujundus">
  <a:themeElements>
    <a:clrScheme name="Office'i kujundus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17094</TotalTime>
  <Words>2624</Words>
  <Application>Microsoft Office PowerPoint</Application>
  <PresentationFormat>Laiekraan</PresentationFormat>
  <Paragraphs>1053</Paragraphs>
  <Slides>41</Slides>
  <Notes>11</Notes>
  <HiddenSlides>22</HiddenSlides>
  <MMClips>6</MMClips>
  <ScaleCrop>false</ScaleCrop>
  <HeadingPairs>
    <vt:vector size="6" baseType="variant">
      <vt:variant>
        <vt:lpstr>Kasutatud fondid</vt:lpstr>
      </vt:variant>
      <vt:variant>
        <vt:i4>9</vt:i4>
      </vt:variant>
      <vt:variant>
        <vt:lpstr>Kujundus</vt:lpstr>
      </vt:variant>
      <vt:variant>
        <vt:i4>7</vt:i4>
      </vt:variant>
      <vt:variant>
        <vt:lpstr>Slaidipealkirjad</vt:lpstr>
      </vt:variant>
      <vt:variant>
        <vt:i4>41</vt:i4>
      </vt:variant>
    </vt:vector>
  </HeadingPairs>
  <TitlesOfParts>
    <vt:vector size="57" baseType="lpstr">
      <vt:lpstr>Arial</vt:lpstr>
      <vt:lpstr>Calibri</vt:lpstr>
      <vt:lpstr>Candara</vt:lpstr>
      <vt:lpstr>Candara Light</vt:lpstr>
      <vt:lpstr>Comic Sans MS</vt:lpstr>
      <vt:lpstr>Consolas</vt:lpstr>
      <vt:lpstr>Lucida Calligraphy</vt:lpstr>
      <vt:lpstr>Times New Roman</vt:lpstr>
      <vt:lpstr>Wingdings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6_Office'i kujundus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5284</cp:revision>
  <dcterms:created xsi:type="dcterms:W3CDTF">2023-06-01T10:45:52Z</dcterms:created>
  <dcterms:modified xsi:type="dcterms:W3CDTF">2024-10-09T20:00:03Z</dcterms:modified>
</cp:coreProperties>
</file>